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709" r:id="rId5"/>
  </p:sldMasterIdLst>
  <p:notesMasterIdLst>
    <p:notesMasterId r:id="rId16"/>
  </p:notesMasterIdLst>
  <p:sldIdLst>
    <p:sldId id="281" r:id="rId6"/>
    <p:sldId id="280" r:id="rId7"/>
    <p:sldId id="308" r:id="rId8"/>
    <p:sldId id="327" r:id="rId9"/>
    <p:sldId id="321" r:id="rId10"/>
    <p:sldId id="323" r:id="rId11"/>
    <p:sldId id="325" r:id="rId12"/>
    <p:sldId id="260" r:id="rId13"/>
    <p:sldId id="324" r:id="rId14"/>
    <p:sldId id="271" r:id="rId15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ser Guide" id="{353B8B03-813C-CA40-A14D-AA637B3D8DF3}">
          <p14:sldIdLst/>
        </p14:section>
        <p14:section name="Alteryx Corporate Template" id="{E1873406-C793-C343-8EB0-8C082B9515A9}">
          <p14:sldIdLst>
            <p14:sldId id="281"/>
            <p14:sldId id="280"/>
            <p14:sldId id="308"/>
            <p14:sldId id="327"/>
            <p14:sldId id="321"/>
            <p14:sldId id="323"/>
            <p14:sldId id="325"/>
            <p14:sldId id="260"/>
            <p14:sldId id="324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7"/>
    <p:restoredTop sz="96327"/>
  </p:normalViewPr>
  <p:slideViewPr>
    <p:cSldViewPr snapToGrid="0" snapToObjects="1">
      <p:cViewPr varScale="1">
        <p:scale>
          <a:sx n="69" d="100"/>
          <a:sy n="69" d="100"/>
        </p:scale>
        <p:origin x="10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A4AFF-35CF-A948-A73E-722C8587F82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6D86C-6E58-8140-9E80-B58DA6A06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74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Survey link: https://survey3.medallia.com/?virtual-user-group </a:t>
            </a:r>
          </a:p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5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5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5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5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15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1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atter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828800"/>
            <a:ext cx="8229600" cy="228600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14800"/>
            <a:ext cx="6400800" cy="1371600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 descr="Diagram, venn diagram&#10;&#10;Description automatically generated">
            <a:extLst>
              <a:ext uri="{FF2B5EF4-FFF2-40B4-BE49-F238E27FC236}">
                <a16:creationId xmlns:a16="http://schemas.microsoft.com/office/drawing/2014/main" id="{E5670ADC-C263-3CBC-ED7B-7C59038469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8400" y="0"/>
            <a:ext cx="4572000" cy="822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885109-3DA4-6F2E-3C64-E9CC70D023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400800"/>
            <a:ext cx="14630400" cy="1828800"/>
          </a:xfrm>
          <a:prstGeom prst="rect">
            <a:avLst/>
          </a:prstGeom>
        </p:spPr>
      </p:pic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7334B48-12EC-0829-C99B-707EF963A0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MONTH XX,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E70016-B658-C8A7-64D1-04EDE39D324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4400" y="7037070"/>
            <a:ext cx="1828800" cy="5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7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294F11-2B22-C1AC-6F3C-6898FC30FF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49D1261-37E7-FD05-E441-3CC69EA5BE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07710E-CA00-D3C2-ECBA-D7B91CC597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A363F41-32C9-2E92-1513-E2ED0ECC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08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743200"/>
            <a:ext cx="5486400" cy="457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0" y="2743200"/>
            <a:ext cx="5486400" cy="457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049CEA4-9E99-D580-B950-CBD19252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299143-E750-6B2C-AF4D-13795B50D4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81FB8A-138A-9F29-0332-2A8D77E8B1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A80FBE62-D436-D243-3C7D-6EFACB875B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3015374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9A70729-D96F-3B7B-CD9D-91C509DF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118872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1F51AC-4382-E112-95A7-D143AD983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743200"/>
            <a:ext cx="3355848" cy="457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E8005B4-9AF2-7A06-B6E2-29FA5728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0076" y="2743200"/>
            <a:ext cx="3355848" cy="457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064D5A3-7971-105A-42F1-08CAFC32E47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9445752" y="2743200"/>
            <a:ext cx="3355848" cy="457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3090BA-436F-5B02-1762-D1E1B7593C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D9FEBC-78AD-D305-0923-EEB760981D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DC86688A-1663-CCCF-8D3D-BA9269E7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5D866D3-C272-DF4F-5FF5-6919A92C8A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1099500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9A70729-D96F-3B7B-CD9D-91C509DF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118872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1F51AC-4382-E112-95A7-D143AD983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743200"/>
            <a:ext cx="2441448" cy="457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E8005B4-9AF2-7A06-B6E2-29FA5728F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65567" y="2743200"/>
            <a:ext cx="2441448" cy="457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064D5A3-7971-105A-42F1-08CAFC32E47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216734" y="2743200"/>
            <a:ext cx="2441448" cy="457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B6F7F76-38FB-38FA-5E39-BF3D88ACB46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0367901" y="2743200"/>
            <a:ext cx="2441448" cy="457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5A3901-70A2-E98F-97CA-5CED1C638B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A87226-CACA-D118-662B-50C8A2BA59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8D5A4358-0CCB-5AA7-1387-8126D79EB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1A92A4B4-0F82-FAF4-B94A-70ED85D1C8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1722821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-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4572000" cy="2209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799" y="1447800"/>
            <a:ext cx="7313221" cy="58674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CF17A8-E7C7-C868-F07C-E87D1F7A7B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0ACF89-F115-E862-21D8-A6CEED8193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51FA5EA-AA4F-707D-E32B-0A37D6D54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CBA9B1B3-E2DA-4C60-9FC2-13BAC1555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4096970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4572000" cy="2209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799" y="1447800"/>
            <a:ext cx="3200400" cy="58674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C19E34-6A08-EC37-5A51-9ABD14ABFEE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0513621" y="1447800"/>
            <a:ext cx="3200400" cy="58674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B2966B-C6D3-AB13-CD6E-6387D8F9E9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B07344-0E25-CA74-8695-2B13793328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1F83AA6-6530-70BA-4A05-A9A1D62D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53AD19C-59D5-19D3-20B6-1388FB9885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1611801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CC401E-16D2-71A1-FA23-B9A97A3029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1CE682-DB9C-A0EB-8D39-C83DC39490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852D47E-A40F-A8F4-A69E-933363FE8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F57F2E0-F1CA-0D4D-D540-34DD00B763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802289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339C69-4FA1-EF7C-E715-2D9505774D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77C78-6FB0-C7B9-CECE-DE61F00A95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6BD34AB-517E-EF45-0D7D-1F50DC04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42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Callout - Deep S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D64C6-A278-ED25-9B33-134487463E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21851" y="0"/>
            <a:ext cx="6400800" cy="8229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9A70729-D96F-3B7B-CD9D-91C509DF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6400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779E8C-8A02-FD32-24C6-036C837B87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58400" y="2212383"/>
            <a:ext cx="3656013" cy="1826217"/>
          </a:xfrm>
        </p:spPr>
        <p:txBody>
          <a:bodyPr anchor="b">
            <a:noAutofit/>
          </a:bodyPr>
          <a:lstStyle>
            <a:lvl1pPr marL="0" indent="0" algn="l">
              <a:buNone/>
              <a:defRPr sz="1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solidFill>
                  <a:schemeClr val="bg1"/>
                </a:solidFill>
                <a:latin typeface="Montserra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Montserra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F9C8450-13D5-BC01-4894-46F07ED7D7D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060379" y="4038600"/>
            <a:ext cx="3655621" cy="1826217"/>
          </a:xfrm>
        </p:spPr>
        <p:txBody>
          <a:bodyPr lIns="0" tIns="0" rIns="0" bIns="0"/>
          <a:lstStyle>
            <a:lvl1pPr marL="0" marR="0" indent="0" algn="l" defTabSz="109728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2pPr marL="548640" indent="0">
              <a:buNone/>
              <a:defRPr>
                <a:solidFill>
                  <a:schemeClr val="bg1"/>
                </a:solidFill>
              </a:defRPr>
            </a:lvl2pPr>
            <a:lvl3pPr marL="1097280" indent="0">
              <a:buNone/>
              <a:defRPr>
                <a:solidFill>
                  <a:schemeClr val="bg1"/>
                </a:solidFill>
              </a:defRPr>
            </a:lvl3pPr>
            <a:lvl4pPr marL="1645920" indent="0">
              <a:buNone/>
              <a:defRPr>
                <a:solidFill>
                  <a:schemeClr val="bg1"/>
                </a:solidFill>
              </a:defRPr>
            </a:lvl4pPr>
            <a:lvl5pPr marL="219456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9728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brief stat description goes here. brief stat description goes here. brief stat description goes here.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2C8A04-B991-B6AD-A664-D12F88508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4FA771-3D86-44C0-3281-1D410342E6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5F4C0EF-4A32-C60D-EED2-EE4A15090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34EEA2A8-75BB-ECC7-0AD0-DC4037C55E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45A47CF-FD58-7721-13D0-C421BAA63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99" y="2743200"/>
            <a:ext cx="6399213" cy="457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41300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Callout - Ma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D64C6-A278-ED25-9B33-134487463E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21851" y="0"/>
            <a:ext cx="6400800" cy="8229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9A70729-D96F-3B7B-CD9D-91C509DF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6400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F9C8450-13D5-BC01-4894-46F07ED7D7D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060379" y="4038600"/>
            <a:ext cx="3655621" cy="1826217"/>
          </a:xfrm>
        </p:spPr>
        <p:txBody>
          <a:bodyPr lIns="0" tIns="0" rIns="0" bIns="0"/>
          <a:lstStyle>
            <a:lvl1pPr marL="0" marR="0" indent="0" algn="l" defTabSz="109728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  <a:lvl2pPr marL="548640" indent="0">
              <a:buNone/>
              <a:defRPr>
                <a:solidFill>
                  <a:schemeClr val="bg1"/>
                </a:solidFill>
              </a:defRPr>
            </a:lvl2pPr>
            <a:lvl3pPr marL="1097280" indent="0">
              <a:buNone/>
              <a:defRPr>
                <a:solidFill>
                  <a:schemeClr val="bg1"/>
                </a:solidFill>
              </a:defRPr>
            </a:lvl3pPr>
            <a:lvl4pPr marL="1645920" indent="0">
              <a:buNone/>
              <a:defRPr>
                <a:solidFill>
                  <a:schemeClr val="bg1"/>
                </a:solidFill>
              </a:defRPr>
            </a:lvl4pPr>
            <a:lvl5pPr marL="219456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9728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brief stat description goes here. brief stat description goes here. brief stat description goes here.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03ADE4B-DE65-CCE7-9F3F-E20E48E578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58400" y="2212383"/>
            <a:ext cx="3656013" cy="1826217"/>
          </a:xfrm>
        </p:spPr>
        <p:txBody>
          <a:bodyPr anchor="b">
            <a:noAutofit/>
          </a:bodyPr>
          <a:lstStyle>
            <a:lvl1pPr marL="0" indent="0" algn="l">
              <a:buNone/>
              <a:defRPr sz="1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solidFill>
                  <a:schemeClr val="bg1"/>
                </a:solidFill>
                <a:latin typeface="Montserra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Montserra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XX%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653568-CA3E-BFB6-C34B-32BB7AAE4E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3DCC07-C15E-9345-F6F9-8FF74B9DCA7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C35260D-2592-E480-8973-6AB3DEF5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0373AC80-976D-74C7-1EA1-6AF0FDA012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B9ADC92-066D-7005-1B72-6E3694B04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99" y="2743200"/>
            <a:ext cx="6399213" cy="457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87317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F7EFB-8719-3DB4-33F4-EBA2F7398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96696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828800"/>
            <a:ext cx="6400800" cy="228600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ED9D3-5823-7433-9850-F5C2ED92A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400800"/>
            <a:ext cx="14630400" cy="1828800"/>
          </a:xfrm>
          <a:prstGeom prst="rect">
            <a:avLst/>
          </a:prstGeom>
        </p:spPr>
      </p:pic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D53AE7F7-C6C3-58B7-13BF-CCB59662CBA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29600" y="0"/>
            <a:ext cx="6400800" cy="7772400"/>
          </a:xfrm>
          <a:custGeom>
            <a:avLst/>
            <a:gdLst>
              <a:gd name="connsiteX0" fmla="*/ 0 w 6400800"/>
              <a:gd name="connsiteY0" fmla="*/ 0 h 7772400"/>
              <a:gd name="connsiteX1" fmla="*/ 6400800 w 6400800"/>
              <a:gd name="connsiteY1" fmla="*/ 0 h 7772400"/>
              <a:gd name="connsiteX2" fmla="*/ 6400800 w 6400800"/>
              <a:gd name="connsiteY2" fmla="*/ 7772400 h 7772400"/>
              <a:gd name="connsiteX3" fmla="*/ 205283 w 6400800"/>
              <a:gd name="connsiteY3" fmla="*/ 7772400 h 7772400"/>
              <a:gd name="connsiteX4" fmla="*/ 1634338 w 6400800"/>
              <a:gd name="connsiteY4" fmla="*/ 4590136 h 7772400"/>
              <a:gd name="connsiteX5" fmla="*/ 1634338 w 6400800"/>
              <a:gd name="connsiteY5" fmla="*/ 3639464 h 77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0800" h="7772400">
                <a:moveTo>
                  <a:pt x="0" y="0"/>
                </a:moveTo>
                <a:lnTo>
                  <a:pt x="6400800" y="0"/>
                </a:lnTo>
                <a:lnTo>
                  <a:pt x="6400800" y="7772400"/>
                </a:lnTo>
                <a:lnTo>
                  <a:pt x="205283" y="7772400"/>
                </a:lnTo>
                <a:lnTo>
                  <a:pt x="1634338" y="4590136"/>
                </a:lnTo>
                <a:cubicBezTo>
                  <a:pt x="1770050" y="4287774"/>
                  <a:pt x="1770050" y="3941826"/>
                  <a:pt x="1634338" y="3639464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/>
            </a:lvl1pPr>
          </a:lstStyle>
          <a:p>
            <a:r>
              <a:rPr lang="en-US" sz="1800" dirty="0"/>
              <a:t>Click to add photo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CCED73A-4F76-6CC4-9822-F0F0D67449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MONTH XX, 2022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3CB54A-0691-0799-DFBC-1430EE7AE16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4400" y="7037070"/>
            <a:ext cx="1828800" cy="555784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04D84AB2-D499-E09C-A229-F7037ACED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114800"/>
            <a:ext cx="6400800" cy="1371600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573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Callout - J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D64C6-A278-ED25-9B33-134487463E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21851" y="0"/>
            <a:ext cx="6400800" cy="8229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9A70729-D96F-3B7B-CD9D-91C509DF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6400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F9C8450-13D5-BC01-4894-46F07ED7D7D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060379" y="4038600"/>
            <a:ext cx="3655621" cy="1826217"/>
          </a:xfrm>
        </p:spPr>
        <p:txBody>
          <a:bodyPr lIns="0" tIns="0" rIns="0" bIns="0"/>
          <a:lstStyle>
            <a:lvl1pPr marL="0" marR="0" indent="0" algn="l" defTabSz="109728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2pPr marL="548640" indent="0">
              <a:buNone/>
              <a:defRPr>
                <a:solidFill>
                  <a:schemeClr val="bg1"/>
                </a:solidFill>
              </a:defRPr>
            </a:lvl2pPr>
            <a:lvl3pPr marL="1097280" indent="0">
              <a:buNone/>
              <a:defRPr>
                <a:solidFill>
                  <a:schemeClr val="bg1"/>
                </a:solidFill>
              </a:defRPr>
            </a:lvl3pPr>
            <a:lvl4pPr marL="1645920" indent="0">
              <a:buNone/>
              <a:defRPr>
                <a:solidFill>
                  <a:schemeClr val="bg1"/>
                </a:solidFill>
              </a:defRPr>
            </a:lvl4pPr>
            <a:lvl5pPr marL="219456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9728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brief stat description goes here. brief stat description goes here. brief stat description goes here.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B5F5F2C-3DF4-D72D-B202-1DB2A8149B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58400" y="2212383"/>
            <a:ext cx="3656013" cy="1826217"/>
          </a:xfrm>
        </p:spPr>
        <p:txBody>
          <a:bodyPr anchor="b">
            <a:noAutofit/>
          </a:bodyPr>
          <a:lstStyle>
            <a:lvl1pPr marL="0" indent="0" algn="l">
              <a:buNone/>
              <a:defRPr sz="1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solidFill>
                  <a:schemeClr val="bg1"/>
                </a:solidFill>
                <a:latin typeface="Montserra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Montserra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XX%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F78ED5-5800-C97F-E25C-52BE403728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975D30-41A6-4B49-BC56-ABDDB92C55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A1868D3D-B4F2-E64F-1698-426CE748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82948E7F-3127-9CD7-B141-0A5C985D2C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ED5CC36-DA3C-93AE-4720-16DF6B502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99" y="2743200"/>
            <a:ext cx="6399213" cy="457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85148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Callout - Ta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D64C6-A278-ED25-9B33-134487463E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21851" y="0"/>
            <a:ext cx="6400800" cy="8229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9A70729-D96F-3B7B-CD9D-91C509DF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6400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F9C8450-13D5-BC01-4894-46F07ED7D7D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0060379" y="4038600"/>
            <a:ext cx="3655621" cy="1826217"/>
          </a:xfrm>
        </p:spPr>
        <p:txBody>
          <a:bodyPr lIns="0" tIns="0" rIns="0" bIns="0"/>
          <a:lstStyle>
            <a:lvl1pPr marL="0" marR="0" indent="0" algn="l" defTabSz="109728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  <a:lvl2pPr marL="548640" indent="0">
              <a:buNone/>
              <a:defRPr>
                <a:solidFill>
                  <a:schemeClr val="bg1"/>
                </a:solidFill>
              </a:defRPr>
            </a:lvl2pPr>
            <a:lvl3pPr marL="1097280" indent="0">
              <a:buNone/>
              <a:defRPr>
                <a:solidFill>
                  <a:schemeClr val="bg1"/>
                </a:solidFill>
              </a:defRPr>
            </a:lvl3pPr>
            <a:lvl4pPr marL="1645920" indent="0">
              <a:buNone/>
              <a:defRPr>
                <a:solidFill>
                  <a:schemeClr val="bg1"/>
                </a:solidFill>
              </a:defRPr>
            </a:lvl4pPr>
            <a:lvl5pPr marL="219456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9728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brief stat description goes here. brief stat description goes here. brief stat description goes here.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02AC830-EEED-837D-B1D0-D02E55FF94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58400" y="2212383"/>
            <a:ext cx="3656013" cy="1826217"/>
          </a:xfrm>
        </p:spPr>
        <p:txBody>
          <a:bodyPr anchor="b">
            <a:noAutofit/>
          </a:bodyPr>
          <a:lstStyle>
            <a:lvl1pPr marL="0" indent="0" algn="l">
              <a:buNone/>
              <a:defRPr sz="1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solidFill>
                  <a:schemeClr val="bg1"/>
                </a:solidFill>
                <a:latin typeface="Montserra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Montserra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XX%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4260B7E-3169-79A2-3B53-5522115920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E59241-E6BA-044B-5B0F-8CA854F74F9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8E042C81-66E1-AB15-1C14-30F1E412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E7AA380-0BF6-57BA-3A4C-A9696D6E0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79E25DA-F79C-E739-D80B-2B6FE1D2DB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99" y="2743200"/>
            <a:ext cx="6399213" cy="457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965907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- Ma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D64C6-A278-ED25-9B33-134487463E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21851" y="0"/>
            <a:ext cx="6400800" cy="8229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9A70729-D96F-3B7B-CD9D-91C509DF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5495514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653568-CA3E-BFB6-C34B-32BB7AAE4E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3DCC07-C15E-9345-F6F9-8FF74B9DCA7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C35260D-2592-E480-8973-6AB3DEF5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0373AC80-976D-74C7-1EA1-6AF0FDA012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B9ADC92-066D-7005-1B72-6E3694B04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99" y="2743200"/>
            <a:ext cx="5494151" cy="457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34659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- Deep S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5B1BD-F4BC-09E1-D058-27DFFBCCAE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28011" y="0"/>
            <a:ext cx="6400800" cy="8229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9A70729-D96F-3B7B-CD9D-91C509DF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548799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7A5CB6-39EB-20E6-10B1-8A8542D13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743200"/>
            <a:ext cx="5487990" cy="457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85DE5439-657A-863E-168D-73988806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BAD48D-4A78-6573-7B99-4EFA2AFD8B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51266-FB18-D4AA-BDF6-88F745FE34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B71591FE-3A04-2594-6EF6-611BA92C13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2287625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E59BC97-84A5-AD68-EAF5-92B4AB179C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23236" y="0"/>
            <a:ext cx="6407165" cy="8156830"/>
          </a:xfrm>
          <a:custGeom>
            <a:avLst/>
            <a:gdLst>
              <a:gd name="connsiteX0" fmla="*/ 1737853 w 6407165"/>
              <a:gd name="connsiteY0" fmla="*/ 0 h 8156830"/>
              <a:gd name="connsiteX1" fmla="*/ 6407165 w 6407165"/>
              <a:gd name="connsiteY1" fmla="*/ 0 h 8156830"/>
              <a:gd name="connsiteX2" fmla="*/ 6407165 w 6407165"/>
              <a:gd name="connsiteY2" fmla="*/ 8156830 h 8156830"/>
              <a:gd name="connsiteX3" fmla="*/ 1703834 w 6407165"/>
              <a:gd name="connsiteY3" fmla="*/ 8156830 h 8156830"/>
              <a:gd name="connsiteX4" fmla="*/ 101886 w 6407165"/>
              <a:gd name="connsiteY4" fmla="*/ 4591852 h 8156830"/>
              <a:gd name="connsiteX5" fmla="*/ 101886 w 6407165"/>
              <a:gd name="connsiteY5" fmla="*/ 3640825 h 815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7165" h="8156830">
                <a:moveTo>
                  <a:pt x="1737853" y="0"/>
                </a:moveTo>
                <a:lnTo>
                  <a:pt x="6407165" y="0"/>
                </a:lnTo>
                <a:lnTo>
                  <a:pt x="6407165" y="8156830"/>
                </a:lnTo>
                <a:lnTo>
                  <a:pt x="1703834" y="8156830"/>
                </a:lnTo>
                <a:lnTo>
                  <a:pt x="101886" y="4591852"/>
                </a:lnTo>
                <a:cubicBezTo>
                  <a:pt x="-33962" y="4289377"/>
                  <a:pt x="-33962" y="3943300"/>
                  <a:pt x="101886" y="364082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 sz="1800" dirty="0"/>
              <a:t>Click to add photo</a:t>
            </a:r>
          </a:p>
          <a:p>
            <a:endParaRPr lang="en-US" sz="1800" dirty="0"/>
          </a:p>
          <a:p>
            <a:endParaRPr lang="en-US" sz="2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A70729-D96F-3B7B-CD9D-91C509DF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6400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2E7BAD3-C759-FF06-AEF9-13286F4B3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743200"/>
            <a:ext cx="6400800" cy="457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CEDBBB-0135-9F82-FA6D-9C1948613E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554E74-1D28-1DEA-8B88-113055F00D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9590DA5-5ED8-8659-2DB2-76401FF3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CD76AD38-5AD3-9ADF-873C-D7B15117A6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769469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D7C56A72-28FF-EC46-8F76-650ADE5C0F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23216" y="0"/>
            <a:ext cx="6407184" cy="8156830"/>
          </a:xfrm>
          <a:custGeom>
            <a:avLst/>
            <a:gdLst>
              <a:gd name="connsiteX0" fmla="*/ 0 w 6407184"/>
              <a:gd name="connsiteY0" fmla="*/ 0 h 8156830"/>
              <a:gd name="connsiteX1" fmla="*/ 6407184 w 6407184"/>
              <a:gd name="connsiteY1" fmla="*/ 0 h 8156830"/>
              <a:gd name="connsiteX2" fmla="*/ 6407184 w 6407184"/>
              <a:gd name="connsiteY2" fmla="*/ 8156830 h 8156830"/>
              <a:gd name="connsiteX3" fmla="*/ 34095 w 6407184"/>
              <a:gd name="connsiteY3" fmla="*/ 8156830 h 8156830"/>
              <a:gd name="connsiteX4" fmla="*/ 1635968 w 6407184"/>
              <a:gd name="connsiteY4" fmla="*/ 4591852 h 8156830"/>
              <a:gd name="connsiteX5" fmla="*/ 1635968 w 6407184"/>
              <a:gd name="connsiteY5" fmla="*/ 3640825 h 815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7184" h="8156830">
                <a:moveTo>
                  <a:pt x="0" y="0"/>
                </a:moveTo>
                <a:lnTo>
                  <a:pt x="6407184" y="0"/>
                </a:lnTo>
                <a:lnTo>
                  <a:pt x="6407184" y="8156830"/>
                </a:lnTo>
                <a:lnTo>
                  <a:pt x="34095" y="8156830"/>
                </a:lnTo>
                <a:lnTo>
                  <a:pt x="1635968" y="4591852"/>
                </a:lnTo>
                <a:cubicBezTo>
                  <a:pt x="1771815" y="4289377"/>
                  <a:pt x="1771815" y="3943300"/>
                  <a:pt x="1635968" y="364082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800"/>
            </a:lvl1pPr>
          </a:lstStyle>
          <a:p>
            <a:r>
              <a:rPr lang="en-US" sz="1800" dirty="0"/>
              <a:t>Click to add photo</a:t>
            </a: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A70729-D96F-3B7B-CD9D-91C509DF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6400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2E7BAD3-C759-FF06-AEF9-13286F4B3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743200"/>
            <a:ext cx="6400800" cy="457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AE6ABC-7B8B-0557-2242-34291E0A58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D82841-2BBC-692B-0C87-4BFC2E721E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819C8A0-360C-BF04-441F-5FB5060C3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05CF92D-52A7-B2B3-6BE3-4D1295FD7B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2021811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68D8CAC2-1D1D-FEE9-B891-61EDF583A5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38528" y="0"/>
            <a:ext cx="5491873" cy="8156830"/>
          </a:xfrm>
          <a:custGeom>
            <a:avLst/>
            <a:gdLst>
              <a:gd name="connsiteX0" fmla="*/ 3966353 w 5491873"/>
              <a:gd name="connsiteY0" fmla="*/ 0 h 8156830"/>
              <a:gd name="connsiteX1" fmla="*/ 5491873 w 5491873"/>
              <a:gd name="connsiteY1" fmla="*/ 0 h 8156830"/>
              <a:gd name="connsiteX2" fmla="*/ 5491873 w 5491873"/>
              <a:gd name="connsiteY2" fmla="*/ 8156830 h 8156830"/>
              <a:gd name="connsiteX3" fmla="*/ 0 w 5491873"/>
              <a:gd name="connsiteY3" fmla="*/ 8156830 h 8156830"/>
              <a:gd name="connsiteX4" fmla="*/ 0 w 5491873"/>
              <a:gd name="connsiteY4" fmla="*/ 3201597 h 8156830"/>
              <a:gd name="connsiteX5" fmla="*/ 366125 w 5491873"/>
              <a:gd name="connsiteY5" fmla="*/ 2469803 h 8156830"/>
              <a:gd name="connsiteX6" fmla="*/ 3417166 w 5491873"/>
              <a:gd name="connsiteY6" fmla="*/ 182948 h 8156830"/>
              <a:gd name="connsiteX7" fmla="*/ 3966353 w 5491873"/>
              <a:gd name="connsiteY7" fmla="*/ 0 h 815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1873" h="8156830">
                <a:moveTo>
                  <a:pt x="3966353" y="0"/>
                </a:moveTo>
                <a:lnTo>
                  <a:pt x="5491873" y="0"/>
                </a:lnTo>
                <a:lnTo>
                  <a:pt x="5491873" y="8156830"/>
                </a:lnTo>
                <a:lnTo>
                  <a:pt x="0" y="8156830"/>
                </a:lnTo>
                <a:lnTo>
                  <a:pt x="0" y="3201597"/>
                </a:lnTo>
                <a:cubicBezTo>
                  <a:pt x="0" y="2913682"/>
                  <a:pt x="135619" y="2642537"/>
                  <a:pt x="366125" y="2469803"/>
                </a:cubicBezTo>
                <a:lnTo>
                  <a:pt x="3417166" y="182948"/>
                </a:lnTo>
                <a:cubicBezTo>
                  <a:pt x="3575591" y="64184"/>
                  <a:pt x="3768340" y="0"/>
                  <a:pt x="396635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add photo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A70729-D96F-3B7B-CD9D-91C509DF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73152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2E7BAD3-C759-FF06-AEF9-13286F4B3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743200"/>
            <a:ext cx="7315200" cy="457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25BD68-3056-4BAE-659F-CA7D19AB9C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7AC4CF-543D-FF7A-83F2-6767D81B4C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316D661-0E15-F3E8-0D76-3EC7FF7B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09734E-C9C8-3C66-5AC3-24DFA409A7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407104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A978FD-76E5-1147-B478-61A4BF0457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DCF78D-091E-AA61-C22F-93A9E33A7D7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43201" y="1828800"/>
            <a:ext cx="10058400" cy="3657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4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lnSpc>
                <a:spcPct val="100000"/>
              </a:lnSpc>
              <a:buNone/>
              <a:defRPr sz="4800" b="0" i="0">
                <a:solidFill>
                  <a:schemeClr val="tx1"/>
                </a:solidFill>
                <a:latin typeface="Montserrat Medium" pitchFamily="2" charset="77"/>
              </a:defRPr>
            </a:lvl2pPr>
            <a:lvl3pPr marL="1097280" indent="0">
              <a:lnSpc>
                <a:spcPct val="100000"/>
              </a:lnSpc>
              <a:buNone/>
              <a:defRPr sz="4800" b="0" i="0">
                <a:solidFill>
                  <a:schemeClr val="tx1"/>
                </a:solidFill>
                <a:latin typeface="Montserrat Medium" pitchFamily="2" charset="77"/>
              </a:defRPr>
            </a:lvl3pPr>
            <a:lvl4pPr marL="1645920" indent="0">
              <a:lnSpc>
                <a:spcPct val="100000"/>
              </a:lnSpc>
              <a:buNone/>
              <a:defRPr sz="4800" b="0" i="0">
                <a:solidFill>
                  <a:schemeClr val="tx1"/>
                </a:solidFill>
                <a:latin typeface="Montserrat Medium" pitchFamily="2" charset="77"/>
              </a:defRPr>
            </a:lvl4pPr>
            <a:lvl5pPr marL="2194560" indent="0">
              <a:lnSpc>
                <a:spcPct val="100000"/>
              </a:lnSpc>
              <a:buNone/>
              <a:defRPr sz="4800" b="0" i="0">
                <a:solidFill>
                  <a:schemeClr val="tx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Use this layout when featuring a large callout or relevant statistic that needs additional emphasis.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447FE2-877B-3CC5-A2B7-D122459E43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28800" y="1828800"/>
            <a:ext cx="685800" cy="54006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3B1F68-4D25-E9BA-611D-1F2BE1B19E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0975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CALLOUT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0869E5-04B0-11A2-0CC0-C1A5F9E6C2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72A2D4-E365-3B0C-F3F4-F4EB3E611AC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D645041-41CD-AE4F-A869-D32C7DD5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9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Quot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01279-B85D-D1C1-6941-9D3889F0A5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4572000" cy="8229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DCF78D-091E-AA61-C22F-93A9E33A7D7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86399" y="2743200"/>
            <a:ext cx="8227622" cy="3657600"/>
          </a:xfrm>
        </p:spPr>
        <p:txBody>
          <a:bodyPr lIns="0" tIns="0" rIns="0" bIns="0">
            <a:noAutofit/>
          </a:bodyPr>
          <a:lstStyle>
            <a:lvl1pPr marL="164592" marR="0" indent="-457200" algn="l" defTabSz="109728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lnSpc>
                <a:spcPct val="100000"/>
              </a:lnSpc>
              <a:buNone/>
              <a:defRPr sz="4800" b="0" i="0">
                <a:solidFill>
                  <a:schemeClr val="tx1"/>
                </a:solidFill>
                <a:latin typeface="Montserrat Medium" pitchFamily="2" charset="77"/>
              </a:defRPr>
            </a:lvl2pPr>
            <a:lvl3pPr marL="1097280" indent="0">
              <a:lnSpc>
                <a:spcPct val="100000"/>
              </a:lnSpc>
              <a:buNone/>
              <a:defRPr sz="4800" b="0" i="0">
                <a:solidFill>
                  <a:schemeClr val="tx1"/>
                </a:solidFill>
                <a:latin typeface="Montserrat Medium" pitchFamily="2" charset="77"/>
              </a:defRPr>
            </a:lvl3pPr>
            <a:lvl4pPr marL="1645920" indent="0">
              <a:lnSpc>
                <a:spcPct val="100000"/>
              </a:lnSpc>
              <a:buNone/>
              <a:defRPr sz="4800" b="0" i="0">
                <a:solidFill>
                  <a:schemeClr val="tx1"/>
                </a:solidFill>
                <a:latin typeface="Montserrat Medium" pitchFamily="2" charset="77"/>
              </a:defRPr>
            </a:lvl4pPr>
            <a:lvl5pPr marL="2194560" indent="0">
              <a:lnSpc>
                <a:spcPct val="100000"/>
              </a:lnSpc>
              <a:buNone/>
              <a:defRPr sz="4800" b="0" i="0">
                <a:solidFill>
                  <a:schemeClr val="tx1"/>
                </a:solidFill>
                <a:latin typeface="Montserrat Medium" pitchFamily="2" charset="77"/>
              </a:defRPr>
            </a:lvl5pPr>
          </a:lstStyle>
          <a:p>
            <a:pPr marL="0" marR="0" lvl="0" indent="-457200" algn="l" defTabSz="109728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“Use this layout when featuring a customer quote and photo. This template requires the customer’s name and the year they became an Alteryx customer.”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4C66FA6-A35F-A1AE-991A-1058890BEA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988" y="2743200"/>
            <a:ext cx="2741612" cy="274161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customer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DA22FBC-43E6-3DFB-208B-CD9FF7DB6A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2200"/>
            <a:ext cx="27432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548640" indent="0">
              <a:buNone/>
              <a:defRPr sz="1400">
                <a:solidFill>
                  <a:schemeClr val="tx1"/>
                </a:solidFill>
              </a:defRPr>
            </a:lvl2pPr>
            <a:lvl3pPr marL="1097280" indent="0">
              <a:buNone/>
              <a:defRPr sz="1400">
                <a:solidFill>
                  <a:schemeClr val="tx1"/>
                </a:solidFill>
              </a:defRPr>
            </a:lvl3pPr>
            <a:lvl4pPr marL="1645920" indent="0">
              <a:buNone/>
              <a:defRPr sz="1400">
                <a:solidFill>
                  <a:schemeClr val="tx1"/>
                </a:solidFill>
              </a:defRPr>
            </a:lvl4pPr>
            <a:lvl5pPr marL="219456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Alteryx user since XXXX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8E5E434-B254-E5DD-EDA9-06B27CBED0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905500"/>
            <a:ext cx="2743200" cy="228600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400" b="1" i="0" spc="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 b="1" i="0">
                <a:latin typeface="Montserrat" pitchFamily="2" charset="77"/>
              </a:defRPr>
            </a:lvl2pPr>
            <a:lvl3pPr marL="1097280" indent="0">
              <a:buNone/>
              <a:defRPr sz="1400" b="1" i="0">
                <a:latin typeface="Montserrat" pitchFamily="2" charset="77"/>
              </a:defRPr>
            </a:lvl3pPr>
            <a:lvl4pPr marL="1645920" indent="0">
              <a:buNone/>
              <a:defRPr sz="1400" b="1" i="0">
                <a:latin typeface="Montserrat" pitchFamily="2" charset="77"/>
              </a:defRPr>
            </a:lvl4pPr>
            <a:lvl5pPr marL="2194560" indent="0">
              <a:buNone/>
              <a:defRPr sz="1400" b="1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FIRSTNAME X.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D1A540-7FA9-0CC2-103B-7628AAE45A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400B3A-7EFA-8D86-1424-7729C0CE56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651851-D11A-2178-D92E-A3E6DDBF5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63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AD914E47-C828-FFCB-6A0F-2643A663AA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DCF78D-091E-AA61-C22F-93A9E33A7D7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30778" y="914400"/>
            <a:ext cx="10970822" cy="228600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lnSpc>
                <a:spcPct val="100000"/>
              </a:lnSpc>
              <a:buNone/>
              <a:defRPr sz="4800" b="0" i="0">
                <a:solidFill>
                  <a:schemeClr val="tx1"/>
                </a:solidFill>
                <a:latin typeface="Montserrat Medium" pitchFamily="2" charset="77"/>
              </a:defRPr>
            </a:lvl2pPr>
            <a:lvl3pPr marL="1097280" indent="0">
              <a:lnSpc>
                <a:spcPct val="100000"/>
              </a:lnSpc>
              <a:buNone/>
              <a:defRPr sz="4800" b="0" i="0">
                <a:solidFill>
                  <a:schemeClr val="tx1"/>
                </a:solidFill>
                <a:latin typeface="Montserrat Medium" pitchFamily="2" charset="77"/>
              </a:defRPr>
            </a:lvl3pPr>
            <a:lvl4pPr marL="1645920" indent="0">
              <a:lnSpc>
                <a:spcPct val="100000"/>
              </a:lnSpc>
              <a:buNone/>
              <a:defRPr sz="4800" b="0" i="0">
                <a:solidFill>
                  <a:schemeClr val="tx1"/>
                </a:solidFill>
                <a:latin typeface="Montserrat Medium" pitchFamily="2" charset="77"/>
              </a:defRPr>
            </a:lvl4pPr>
            <a:lvl5pPr marL="2194560" indent="0">
              <a:lnSpc>
                <a:spcPct val="100000"/>
              </a:lnSpc>
              <a:buNone/>
              <a:defRPr sz="4800" b="0" i="0">
                <a:solidFill>
                  <a:schemeClr val="tx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“Use this layout when featuring a customer quote and photo. This template requires the customer’s name and the year they became an Alteryx customer.”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4C66FA6-A35F-A1AE-991A-1058890BEA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44394" y="4573587"/>
            <a:ext cx="2741612" cy="274161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customer photo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DA22FBC-43E6-3DFB-208B-CD9FF7DB6A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2806" y="3909499"/>
            <a:ext cx="2743200" cy="2286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548640" indent="0">
              <a:buNone/>
              <a:defRPr sz="1400">
                <a:solidFill>
                  <a:schemeClr val="tx1"/>
                </a:solidFill>
              </a:defRPr>
            </a:lvl2pPr>
            <a:lvl3pPr marL="1097280" indent="0">
              <a:buNone/>
              <a:defRPr sz="1400">
                <a:solidFill>
                  <a:schemeClr val="tx1"/>
                </a:solidFill>
              </a:defRPr>
            </a:lvl3pPr>
            <a:lvl4pPr marL="1645920" indent="0">
              <a:buNone/>
              <a:defRPr sz="1400">
                <a:solidFill>
                  <a:schemeClr val="tx1"/>
                </a:solidFill>
              </a:defRPr>
            </a:lvl4pPr>
            <a:lvl5pPr marL="219456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Alteryx user since XXXX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60D29FD-6020-D7F5-FAF0-5274D2F0C4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2806" y="3642799"/>
            <a:ext cx="2743200" cy="228600"/>
          </a:xfr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1400" b="1" i="0" spc="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 b="1" i="0">
                <a:latin typeface="Montserrat" pitchFamily="2" charset="77"/>
              </a:defRPr>
            </a:lvl2pPr>
            <a:lvl3pPr marL="1097280" indent="0">
              <a:buNone/>
              <a:defRPr sz="1400" b="1" i="0">
                <a:latin typeface="Montserrat" pitchFamily="2" charset="77"/>
              </a:defRPr>
            </a:lvl3pPr>
            <a:lvl4pPr marL="1645920" indent="0">
              <a:buNone/>
              <a:defRPr sz="1400" b="1" i="0">
                <a:latin typeface="Montserrat" pitchFamily="2" charset="77"/>
              </a:defRPr>
            </a:lvl4pPr>
            <a:lvl5pPr marL="2194560" indent="0">
              <a:buNone/>
              <a:defRPr sz="1400" b="1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FIRSTNAME X.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0C0772-3FD2-CD33-B67F-93CE28BB11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3F5EB8-BE99-4B04-4696-E689E7BD33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4435837-FD15-04DF-3E82-24192A0D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32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l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9C37506F-45D3-552D-80B7-2D189E171C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091" t="13160" r="7021" b="23686"/>
          <a:stretch/>
        </p:blipFill>
        <p:spPr>
          <a:xfrm flipH="1">
            <a:off x="-4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828800"/>
            <a:ext cx="6400800" cy="228600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14800"/>
            <a:ext cx="6400800" cy="1371600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ED9D3-5823-7433-9850-F5C2ED92A9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400800"/>
            <a:ext cx="14630400" cy="1828800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B386FDC-41C0-39F2-3E35-604DAB4B5F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MONTH XX,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78C0A-20AA-62D2-A7A3-8C32F8BF8D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4400" y="7037070"/>
            <a:ext cx="1828800" cy="5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54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Quote + Large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DCF78D-091E-AA61-C22F-93A9E33A7D7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229600" y="1828800"/>
            <a:ext cx="5484420" cy="3657600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lnSpc>
                <a:spcPct val="100000"/>
              </a:lnSpc>
              <a:buNone/>
              <a:defRPr sz="4800" b="0" i="0">
                <a:solidFill>
                  <a:schemeClr val="tx1"/>
                </a:solidFill>
                <a:latin typeface="Montserrat Medium" pitchFamily="2" charset="77"/>
              </a:defRPr>
            </a:lvl2pPr>
            <a:lvl3pPr marL="1097280" indent="0">
              <a:lnSpc>
                <a:spcPct val="100000"/>
              </a:lnSpc>
              <a:buNone/>
              <a:defRPr sz="4800" b="0" i="0">
                <a:solidFill>
                  <a:schemeClr val="tx1"/>
                </a:solidFill>
                <a:latin typeface="Montserrat Medium" pitchFamily="2" charset="77"/>
              </a:defRPr>
            </a:lvl3pPr>
            <a:lvl4pPr marL="1645920" indent="0">
              <a:lnSpc>
                <a:spcPct val="100000"/>
              </a:lnSpc>
              <a:buNone/>
              <a:defRPr sz="4800" b="0" i="0">
                <a:solidFill>
                  <a:schemeClr val="tx1"/>
                </a:solidFill>
                <a:latin typeface="Montserrat Medium" pitchFamily="2" charset="77"/>
              </a:defRPr>
            </a:lvl4pPr>
            <a:lvl5pPr marL="2194560" indent="0">
              <a:lnSpc>
                <a:spcPct val="100000"/>
              </a:lnSpc>
              <a:buNone/>
              <a:defRPr sz="4800" b="0" i="0">
                <a:solidFill>
                  <a:schemeClr val="tx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“Use this layout when featuring a quote and large customer photo. This template uses the customer’s name and the year they became an Alteryx customer.”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DA22FBC-43E6-3DFB-208B-CD9FF7DB6A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29600" y="6248400"/>
            <a:ext cx="2743200" cy="2286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548640" indent="0">
              <a:buNone/>
              <a:defRPr sz="1400">
                <a:solidFill>
                  <a:schemeClr val="tx1"/>
                </a:solidFill>
              </a:defRPr>
            </a:lvl2pPr>
            <a:lvl3pPr marL="1097280" indent="0">
              <a:buNone/>
              <a:defRPr sz="1400">
                <a:solidFill>
                  <a:schemeClr val="tx1"/>
                </a:solidFill>
              </a:defRPr>
            </a:lvl3pPr>
            <a:lvl4pPr marL="1645920" indent="0">
              <a:buNone/>
              <a:defRPr sz="1400">
                <a:solidFill>
                  <a:schemeClr val="tx1"/>
                </a:solidFill>
              </a:defRPr>
            </a:lvl4pPr>
            <a:lvl5pPr marL="219456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Alteryx user since XXXX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18B1259C-CC8B-9755-19F9-7A3B9211DF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9600" y="5981700"/>
            <a:ext cx="2743200" cy="228600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400" b="1" i="0" spc="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 b="1" i="0">
                <a:latin typeface="Montserrat" pitchFamily="2" charset="77"/>
              </a:defRPr>
            </a:lvl2pPr>
            <a:lvl3pPr marL="1097280" indent="0">
              <a:buNone/>
              <a:defRPr sz="1400" b="1" i="0">
                <a:latin typeface="Montserrat" pitchFamily="2" charset="77"/>
              </a:defRPr>
            </a:lvl3pPr>
            <a:lvl4pPr marL="1645920" indent="0">
              <a:buNone/>
              <a:defRPr sz="1400" b="1" i="0">
                <a:latin typeface="Montserrat" pitchFamily="2" charset="77"/>
              </a:defRPr>
            </a:lvl4pPr>
            <a:lvl5pPr marL="2194560" indent="0">
              <a:buNone/>
              <a:defRPr sz="1400" b="1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FIRSTNAME X.</a:t>
            </a:r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72699B79-C0E5-6064-D398-F49D9837C92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64841" cy="8155534"/>
          </a:xfrm>
          <a:custGeom>
            <a:avLst/>
            <a:gdLst>
              <a:gd name="connsiteX0" fmla="*/ 0 w 6864841"/>
              <a:gd name="connsiteY0" fmla="*/ 0 h 8155534"/>
              <a:gd name="connsiteX1" fmla="*/ 4842154 w 6864841"/>
              <a:gd name="connsiteY1" fmla="*/ 0 h 8155534"/>
              <a:gd name="connsiteX2" fmla="*/ 5182345 w 6864841"/>
              <a:gd name="connsiteY2" fmla="*/ 142014 h 8155534"/>
              <a:gd name="connsiteX3" fmla="*/ 6722892 w 6864841"/>
              <a:gd name="connsiteY3" fmla="*/ 1681601 h 8155534"/>
              <a:gd name="connsiteX4" fmla="*/ 6864841 w 6864841"/>
              <a:gd name="connsiteY4" fmla="*/ 2024171 h 8155534"/>
              <a:gd name="connsiteX5" fmla="*/ 6864841 w 6864841"/>
              <a:gd name="connsiteY5" fmla="*/ 8155534 h 8155534"/>
              <a:gd name="connsiteX6" fmla="*/ 1333686 w 6864841"/>
              <a:gd name="connsiteY6" fmla="*/ 8155534 h 8155534"/>
              <a:gd name="connsiteX7" fmla="*/ 1142767 w 6864841"/>
              <a:gd name="connsiteY7" fmla="*/ 7964733 h 8155534"/>
              <a:gd name="connsiteX8" fmla="*/ 951848 w 6864841"/>
              <a:gd name="connsiteY8" fmla="*/ 7773934 h 8155534"/>
              <a:gd name="connsiteX9" fmla="*/ 0 w 6864841"/>
              <a:gd name="connsiteY9" fmla="*/ 7773934 h 815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4841" h="8155534">
                <a:moveTo>
                  <a:pt x="0" y="0"/>
                </a:moveTo>
                <a:lnTo>
                  <a:pt x="4842154" y="0"/>
                </a:lnTo>
                <a:cubicBezTo>
                  <a:pt x="4969764" y="686"/>
                  <a:pt x="5092034" y="51759"/>
                  <a:pt x="5182345" y="142014"/>
                </a:cubicBezTo>
                <a:lnTo>
                  <a:pt x="6722892" y="1681601"/>
                </a:lnTo>
                <a:cubicBezTo>
                  <a:pt x="6813813" y="1772465"/>
                  <a:pt x="6864841" y="1895650"/>
                  <a:pt x="6864841" y="2024171"/>
                </a:cubicBezTo>
                <a:lnTo>
                  <a:pt x="6864841" y="8155534"/>
                </a:lnTo>
                <a:lnTo>
                  <a:pt x="1333686" y="8155534"/>
                </a:lnTo>
                <a:cubicBezTo>
                  <a:pt x="1228273" y="8155534"/>
                  <a:pt x="1142767" y="8070082"/>
                  <a:pt x="1142767" y="7964733"/>
                </a:cubicBezTo>
                <a:cubicBezTo>
                  <a:pt x="1142767" y="7859386"/>
                  <a:pt x="1057262" y="7773934"/>
                  <a:pt x="951848" y="7773934"/>
                </a:cubicBezTo>
                <a:lnTo>
                  <a:pt x="0" y="777393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800"/>
            </a:lvl1pPr>
          </a:lstStyle>
          <a:p>
            <a:r>
              <a:rPr lang="en-US" sz="1800" dirty="0"/>
              <a:t>Click to add photo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AAB84B-7EC5-23C1-CB05-108BB2CB6A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D6D08C-3B45-022F-A230-55AECD2CAB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70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00E28613-2657-46DF-9728-B6F64E2E583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23216" y="0"/>
            <a:ext cx="6407184" cy="8156830"/>
          </a:xfrm>
          <a:custGeom>
            <a:avLst/>
            <a:gdLst>
              <a:gd name="connsiteX0" fmla="*/ 0 w 6407184"/>
              <a:gd name="connsiteY0" fmla="*/ 0 h 8156830"/>
              <a:gd name="connsiteX1" fmla="*/ 6407184 w 6407184"/>
              <a:gd name="connsiteY1" fmla="*/ 0 h 8156830"/>
              <a:gd name="connsiteX2" fmla="*/ 6407184 w 6407184"/>
              <a:gd name="connsiteY2" fmla="*/ 8156830 h 8156830"/>
              <a:gd name="connsiteX3" fmla="*/ 34095 w 6407184"/>
              <a:gd name="connsiteY3" fmla="*/ 8156830 h 8156830"/>
              <a:gd name="connsiteX4" fmla="*/ 1635968 w 6407184"/>
              <a:gd name="connsiteY4" fmla="*/ 4591852 h 8156830"/>
              <a:gd name="connsiteX5" fmla="*/ 1635968 w 6407184"/>
              <a:gd name="connsiteY5" fmla="*/ 3640825 h 815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7184" h="8156830">
                <a:moveTo>
                  <a:pt x="0" y="0"/>
                </a:moveTo>
                <a:lnTo>
                  <a:pt x="6407184" y="0"/>
                </a:lnTo>
                <a:lnTo>
                  <a:pt x="6407184" y="8156830"/>
                </a:lnTo>
                <a:lnTo>
                  <a:pt x="34095" y="8156830"/>
                </a:lnTo>
                <a:lnTo>
                  <a:pt x="1635968" y="4591852"/>
                </a:lnTo>
                <a:cubicBezTo>
                  <a:pt x="1771815" y="4289377"/>
                  <a:pt x="1771815" y="3943300"/>
                  <a:pt x="1635968" y="364082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800"/>
            </a:lvl1pPr>
          </a:lstStyle>
          <a:p>
            <a:r>
              <a:rPr lang="en-US" sz="1800" dirty="0"/>
              <a:t>Click to add photo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A70729-D96F-3B7B-CD9D-91C509DF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6400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2E7BAD3-C759-FF06-AEF9-13286F4B3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743200"/>
            <a:ext cx="6400800" cy="18288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1364F5C-1DE3-0B1A-4024-62F8AD21A5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029200"/>
            <a:ext cx="2743200" cy="914400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6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solidFill>
                  <a:schemeClr val="bg1"/>
                </a:solidFill>
                <a:latin typeface="Montserra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Montserra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6A4AA4A-4E1A-72C0-D8AC-B717491B0A5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914400" y="5943600"/>
            <a:ext cx="2743200" cy="1371600"/>
          </a:xfrm>
        </p:spPr>
        <p:txBody>
          <a:bodyPr lIns="0" tIns="0" rIns="0" bIns="0">
            <a:noAutofit/>
          </a:bodyPr>
          <a:lstStyle>
            <a:lvl1pPr marL="0" marR="0" indent="0" algn="l" defTabSz="1097280" rtl="0" eaLnBrk="1" fontAlgn="auto" latinLnBrk="0" hangingPunct="1">
              <a:lnSpc>
                <a:spcPts val="24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>
                <a:solidFill>
                  <a:schemeClr val="bg1"/>
                </a:solidFill>
              </a:defRPr>
            </a:lvl2pPr>
            <a:lvl3pPr marL="1097280" indent="0">
              <a:buNone/>
              <a:defRPr>
                <a:solidFill>
                  <a:schemeClr val="bg1"/>
                </a:solidFill>
              </a:defRPr>
            </a:lvl3pPr>
            <a:lvl4pPr marL="1645920" indent="0">
              <a:buNone/>
              <a:defRPr>
                <a:solidFill>
                  <a:schemeClr val="bg1"/>
                </a:solidFill>
              </a:defRPr>
            </a:lvl4pPr>
            <a:lvl5pPr marL="219456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9728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brief stat description goes here. brief stat description goes here.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D44497F-9A62-9164-54E5-40E3B6886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5029199"/>
            <a:ext cx="2743200" cy="914400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6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solidFill>
                  <a:schemeClr val="bg1"/>
                </a:solidFill>
                <a:latin typeface="Montserra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Montserra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0A07BA7-A1B0-ED5B-8338-41E0BD5EB9A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572000" y="5943599"/>
            <a:ext cx="2743200" cy="1371600"/>
          </a:xfrm>
        </p:spPr>
        <p:txBody>
          <a:bodyPr lIns="0" tIns="0" rIns="0" bIns="0">
            <a:noAutofit/>
          </a:bodyPr>
          <a:lstStyle>
            <a:lvl1pPr marL="0" marR="0" indent="0" algn="l" defTabSz="1097280" rtl="0" eaLnBrk="1" fontAlgn="auto" latinLnBrk="0" hangingPunct="1">
              <a:lnSpc>
                <a:spcPts val="24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>
                <a:solidFill>
                  <a:schemeClr val="bg1"/>
                </a:solidFill>
              </a:defRPr>
            </a:lvl2pPr>
            <a:lvl3pPr marL="1097280" indent="0">
              <a:buNone/>
              <a:defRPr>
                <a:solidFill>
                  <a:schemeClr val="bg1"/>
                </a:solidFill>
              </a:defRPr>
            </a:lvl3pPr>
            <a:lvl4pPr marL="1645920" indent="0">
              <a:buNone/>
              <a:defRPr>
                <a:solidFill>
                  <a:schemeClr val="bg1"/>
                </a:solidFill>
              </a:defRPr>
            </a:lvl4pPr>
            <a:lvl5pPr marL="219456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9728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brief stat description goes here. brief stat description goes here.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1113DCB-7754-1B37-DDE1-9B6DD75376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C92DDC-3733-5E0B-2D63-0FA4CD623F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E660676-3902-0F33-D3D2-71F4C4DC78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2206839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 +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1">
            <a:extLst>
              <a:ext uri="{FF2B5EF4-FFF2-40B4-BE49-F238E27FC236}">
                <a16:creationId xmlns:a16="http://schemas.microsoft.com/office/drawing/2014/main" id="{D72240C6-FDE0-2D87-F3D7-E9692EF268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2740085"/>
            <a:ext cx="14631239" cy="5412333"/>
          </a:xfrm>
          <a:custGeom>
            <a:avLst/>
            <a:gdLst>
              <a:gd name="connsiteX0" fmla="*/ 8687848 w 14631239"/>
              <a:gd name="connsiteY0" fmla="*/ 0 h 5412333"/>
              <a:gd name="connsiteX1" fmla="*/ 14631239 w 14631239"/>
              <a:gd name="connsiteY1" fmla="*/ 0 h 5412333"/>
              <a:gd name="connsiteX2" fmla="*/ 14631239 w 14631239"/>
              <a:gd name="connsiteY2" fmla="*/ 5412333 h 5412333"/>
              <a:gd name="connsiteX3" fmla="*/ 1326958 w 14631239"/>
              <a:gd name="connsiteY3" fmla="*/ 5412333 h 5412333"/>
              <a:gd name="connsiteX4" fmla="*/ 1136030 w 14631239"/>
              <a:gd name="connsiteY4" fmla="*/ 5221519 h 5412333"/>
              <a:gd name="connsiteX5" fmla="*/ 945103 w 14631239"/>
              <a:gd name="connsiteY5" fmla="*/ 5030704 h 5412333"/>
              <a:gd name="connsiteX6" fmla="*/ 0 w 14631239"/>
              <a:gd name="connsiteY6" fmla="*/ 5030704 h 5412333"/>
              <a:gd name="connsiteX7" fmla="*/ 0 w 14631239"/>
              <a:gd name="connsiteY7" fmla="*/ 2743674 h 5412333"/>
              <a:gd name="connsiteX8" fmla="*/ 7788133 w 14631239"/>
              <a:gd name="connsiteY8" fmla="*/ 2743674 h 5412333"/>
              <a:gd name="connsiteX9" fmla="*/ 8245810 w 14631239"/>
              <a:gd name="connsiteY9" fmla="*/ 2282380 h 5412333"/>
              <a:gd name="connsiteX10" fmla="*/ 8230172 w 14631239"/>
              <a:gd name="connsiteY10" fmla="*/ 461294 h 5412333"/>
              <a:gd name="connsiteX11" fmla="*/ 8687848 w 14631239"/>
              <a:gd name="connsiteY11" fmla="*/ 0 h 541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1239" h="5412333">
                <a:moveTo>
                  <a:pt x="8687848" y="0"/>
                </a:moveTo>
                <a:lnTo>
                  <a:pt x="14631239" y="0"/>
                </a:lnTo>
                <a:lnTo>
                  <a:pt x="14631239" y="5412333"/>
                </a:lnTo>
                <a:lnTo>
                  <a:pt x="1326958" y="5412333"/>
                </a:lnTo>
                <a:cubicBezTo>
                  <a:pt x="1221463" y="5412333"/>
                  <a:pt x="1136030" y="5326875"/>
                  <a:pt x="1136030" y="5221519"/>
                </a:cubicBezTo>
                <a:cubicBezTo>
                  <a:pt x="1136030" y="5116163"/>
                  <a:pt x="1050521" y="5030704"/>
                  <a:pt x="945103" y="5030704"/>
                </a:cubicBezTo>
                <a:lnTo>
                  <a:pt x="0" y="5030704"/>
                </a:lnTo>
                <a:lnTo>
                  <a:pt x="0" y="2743674"/>
                </a:lnTo>
                <a:lnTo>
                  <a:pt x="7788133" y="2743674"/>
                </a:lnTo>
                <a:cubicBezTo>
                  <a:pt x="8042448" y="2743674"/>
                  <a:pt x="8248022" y="2536545"/>
                  <a:pt x="8245810" y="2282380"/>
                </a:cubicBezTo>
                <a:lnTo>
                  <a:pt x="8230172" y="461294"/>
                </a:lnTo>
                <a:cubicBezTo>
                  <a:pt x="8228037" y="207205"/>
                  <a:pt x="8433533" y="0"/>
                  <a:pt x="868784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bIns="1188720" anchor="b">
            <a:no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Slide Number Placeholder 8">
            <a:extLst>
              <a:ext uri="{FF2B5EF4-FFF2-40B4-BE49-F238E27FC236}">
                <a16:creationId xmlns:a16="http://schemas.microsoft.com/office/drawing/2014/main" id="{B01EE330-0ACA-FB2F-2E2E-34A1CCA4D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269370C-600C-9913-8028-F82A6C7B72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6400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9D7F066D-4F3E-1A33-737A-046C137C07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2743200"/>
            <a:ext cx="2743200" cy="914400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6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solidFill>
                  <a:schemeClr val="bg1"/>
                </a:solidFill>
                <a:latin typeface="Montserra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Montserra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D388189-E00D-3032-664A-98497DF600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914400" y="3657600"/>
            <a:ext cx="2743200" cy="1371600"/>
          </a:xfrm>
        </p:spPr>
        <p:txBody>
          <a:bodyPr lIns="0" tIns="0" rIns="0" bIns="0">
            <a:noAutofit/>
          </a:bodyPr>
          <a:lstStyle>
            <a:lvl1pPr marL="0" marR="0" indent="0" algn="l" defTabSz="1097280" rtl="0" eaLnBrk="1" fontAlgn="auto" latinLnBrk="0" hangingPunct="1">
              <a:lnSpc>
                <a:spcPts val="24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>
                <a:solidFill>
                  <a:schemeClr val="bg1"/>
                </a:solidFill>
              </a:defRPr>
            </a:lvl2pPr>
            <a:lvl3pPr marL="1097280" indent="0">
              <a:buNone/>
              <a:defRPr>
                <a:solidFill>
                  <a:schemeClr val="bg1"/>
                </a:solidFill>
              </a:defRPr>
            </a:lvl3pPr>
            <a:lvl4pPr marL="1645920" indent="0">
              <a:buNone/>
              <a:defRPr>
                <a:solidFill>
                  <a:schemeClr val="bg1"/>
                </a:solidFill>
              </a:defRPr>
            </a:lvl4pPr>
            <a:lvl5pPr marL="219456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9728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brief stat description goes here. brief stat description goes here.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848A903-5C60-4314-CB49-573B134FDF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2743199"/>
            <a:ext cx="2743200" cy="914400"/>
          </a:xfrm>
        </p:spPr>
        <p:txBody>
          <a:bodyPr lIns="0" tIns="0" rIns="0" bIns="0" anchor="t">
            <a:normAutofit/>
          </a:bodyPr>
          <a:lstStyle>
            <a:lvl1pPr marL="0" indent="0" algn="l">
              <a:buNone/>
              <a:defRPr sz="60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 i="0">
                <a:solidFill>
                  <a:schemeClr val="bg1"/>
                </a:solidFill>
                <a:latin typeface="Montserrat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b="1" i="0">
                <a:solidFill>
                  <a:schemeClr val="bg1"/>
                </a:solidFill>
                <a:latin typeface="Montserrat" pitchFamily="2" charset="77"/>
              </a:defRPr>
            </a:lvl4pPr>
            <a:lvl5pPr>
              <a:defRPr b="1" i="0">
                <a:solidFill>
                  <a:schemeClr val="bg1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D10A0A6B-FF10-FCCA-EB44-5426F3539266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572000" y="3657599"/>
            <a:ext cx="2743200" cy="1371600"/>
          </a:xfrm>
        </p:spPr>
        <p:txBody>
          <a:bodyPr lIns="0" tIns="0" rIns="0" bIns="0">
            <a:noAutofit/>
          </a:bodyPr>
          <a:lstStyle>
            <a:lvl1pPr marL="0" marR="0" indent="0" algn="l" defTabSz="1097280" rtl="0" eaLnBrk="1" fontAlgn="auto" latinLnBrk="0" hangingPunct="1">
              <a:lnSpc>
                <a:spcPts val="24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>
                <a:solidFill>
                  <a:schemeClr val="bg1"/>
                </a:solidFill>
              </a:defRPr>
            </a:lvl2pPr>
            <a:lvl3pPr marL="1097280" indent="0">
              <a:buNone/>
              <a:defRPr>
                <a:solidFill>
                  <a:schemeClr val="bg1"/>
                </a:solidFill>
              </a:defRPr>
            </a:lvl3pPr>
            <a:lvl4pPr marL="1645920" indent="0">
              <a:buNone/>
              <a:defRPr>
                <a:solidFill>
                  <a:schemeClr val="bg1"/>
                </a:solidFill>
              </a:defRPr>
            </a:lvl4pPr>
            <a:lvl5pPr marL="219456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109728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brief stat description goes here. brief stat description goes here. </a:t>
            </a:r>
          </a:p>
        </p:txBody>
      </p:sp>
      <p:sp>
        <p:nvSpPr>
          <p:cNvPr id="47" name="Text Placeholder 16">
            <a:extLst>
              <a:ext uri="{FF2B5EF4-FFF2-40B4-BE49-F238E27FC236}">
                <a16:creationId xmlns:a16="http://schemas.microsoft.com/office/drawing/2014/main" id="{C33E35D8-F9D5-9423-BD48-55C643F0EE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970821" y="2095500"/>
            <a:ext cx="2743200" cy="22860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</a:defRPr>
            </a:lvl1pPr>
            <a:lvl2pPr marL="548640" indent="0">
              <a:buNone/>
              <a:defRPr sz="1400">
                <a:solidFill>
                  <a:schemeClr val="tx1"/>
                </a:solidFill>
              </a:defRPr>
            </a:lvl2pPr>
            <a:lvl3pPr marL="1097280" indent="0">
              <a:buNone/>
              <a:defRPr sz="1400">
                <a:solidFill>
                  <a:schemeClr val="tx1"/>
                </a:solidFill>
              </a:defRPr>
            </a:lvl3pPr>
            <a:lvl4pPr marL="1645920" indent="0">
              <a:buNone/>
              <a:defRPr sz="1400">
                <a:solidFill>
                  <a:schemeClr val="tx1"/>
                </a:solidFill>
              </a:defRPr>
            </a:lvl4pPr>
            <a:lvl5pPr marL="219456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Alteryx user since XXXX</a:t>
            </a:r>
          </a:p>
        </p:txBody>
      </p:sp>
      <p:sp>
        <p:nvSpPr>
          <p:cNvPr id="48" name="Text Placeholder 18">
            <a:extLst>
              <a:ext uri="{FF2B5EF4-FFF2-40B4-BE49-F238E27FC236}">
                <a16:creationId xmlns:a16="http://schemas.microsoft.com/office/drawing/2014/main" id="{8A01A36D-43BB-2BD6-6080-EAE94C238E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70821" y="1828800"/>
            <a:ext cx="2743200" cy="228600"/>
          </a:xfrm>
        </p:spPr>
        <p:txBody>
          <a:bodyPr lIns="0" tIns="0" rIns="0" bIns="0" anchor="b">
            <a:noAutofit/>
          </a:bodyPr>
          <a:lstStyle>
            <a:lvl1pPr marL="0" indent="0" algn="r">
              <a:buNone/>
              <a:defRPr sz="1400" b="1" i="0" spc="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 b="1" i="0">
                <a:latin typeface="Montserrat" pitchFamily="2" charset="77"/>
              </a:defRPr>
            </a:lvl2pPr>
            <a:lvl3pPr marL="1097280" indent="0">
              <a:buNone/>
              <a:defRPr sz="1400" b="1" i="0">
                <a:latin typeface="Montserrat" pitchFamily="2" charset="77"/>
              </a:defRPr>
            </a:lvl3pPr>
            <a:lvl4pPr marL="1645920" indent="0">
              <a:buNone/>
              <a:defRPr sz="1400" b="1" i="0">
                <a:latin typeface="Montserrat" pitchFamily="2" charset="77"/>
              </a:defRPr>
            </a:lvl4pPr>
            <a:lvl5pPr marL="2194560" indent="0">
              <a:buNone/>
              <a:defRPr sz="1400" b="1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FIRSTNAME X.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88B421-20FA-6A8A-9DF9-2641C2DCCB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B3CADB-4DAB-6D63-F302-27E5DED823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D0665B4D-5BB8-26E2-F5FB-E292A0B074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3324154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Product - Ma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2B5B1BD-F4BC-09E1-D058-27DFFBCCAE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28011" y="0"/>
            <a:ext cx="6400800" cy="8229600"/>
          </a:xfrm>
          <a:prstGeom prst="rect">
            <a:avLst/>
          </a:prstGeom>
        </p:spPr>
      </p:pic>
      <p:pic>
        <p:nvPicPr>
          <p:cNvPr id="19" name="Picture 18" descr="A picture containing text, indoor, monitor, electronics&#10;&#10;Description automatically generated">
            <a:extLst>
              <a:ext uri="{FF2B5EF4-FFF2-40B4-BE49-F238E27FC236}">
                <a16:creationId xmlns:a16="http://schemas.microsoft.com/office/drawing/2014/main" id="{7491CAF3-D110-66CC-63E1-90A15BDE60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00800" y="1372434"/>
            <a:ext cx="8229600" cy="59436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A70729-D96F-3B7B-CD9D-91C509DF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54864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B687F51-76D0-9AE8-0DED-F68AEDFDB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743200"/>
            <a:ext cx="5487990" cy="457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A0FD388-004B-9304-C408-3829E27641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802563" y="1492250"/>
            <a:ext cx="6826250" cy="4479925"/>
          </a:xfrm>
          <a:solidFill>
            <a:schemeClr val="bg2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add screen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AEC002-8844-8997-1464-28E8175C79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13F53F-F51D-D1F6-E7B9-ACB811B1EEC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B664E74-2453-0702-C8CD-143EB1DB67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14347685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Product - Deep S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5B1BD-F4BC-09E1-D058-27DFFBCCAE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28011" y="0"/>
            <a:ext cx="6400800" cy="8229600"/>
          </a:xfrm>
          <a:prstGeom prst="rect">
            <a:avLst/>
          </a:prstGeom>
        </p:spPr>
      </p:pic>
      <p:pic>
        <p:nvPicPr>
          <p:cNvPr id="12" name="Picture 11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0A022228-A019-28A2-21D9-D2F075E3C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891" t="9822" r="20879" b="3867"/>
          <a:stretch/>
        </p:blipFill>
        <p:spPr>
          <a:xfrm>
            <a:off x="7315200" y="914399"/>
            <a:ext cx="7323203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9A70729-D96F-3B7B-CD9D-91C509DF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548799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7A5CB6-39EB-20E6-10B1-8A8542D13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743200"/>
            <a:ext cx="5487990" cy="457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24A4AB2-D79D-8747-7CD0-F130FFE3FC5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40638" y="1235075"/>
            <a:ext cx="6988173" cy="4000500"/>
          </a:xfrm>
          <a:solidFill>
            <a:schemeClr val="bg2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Click to add screen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85DE5439-657A-863E-168D-73988806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BAD48D-4A78-6573-7B99-4EFA2AFD8B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751266-FB18-D4AA-BDF6-88F745FE341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B71591FE-3A04-2594-6EF6-611BA92C13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21611085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ve Product - Ma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550EA2-0AA7-45BE-D8D9-C8A587A6A7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3" name="Picture 12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59C4AF13-6F04-814B-D014-BB3F3FAFE4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61839" y="1227575"/>
            <a:ext cx="9756648" cy="658768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9A70729-D96F-3B7B-CD9D-91C509DF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5486400" cy="1295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F188992-E1C5-3312-CF38-75C6C48E0D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2438" y="2137089"/>
            <a:ext cx="5874180" cy="3315975"/>
          </a:xfrm>
          <a:solidFill>
            <a:schemeClr val="bg2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sz="1800" dirty="0"/>
              <a:t>Click to add screen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319E03C-5B8C-354A-DAD0-C54552BA2A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4281487"/>
            <a:ext cx="4572000" cy="27432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85B4D1A3-4AE1-13B7-AB72-0A586F25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CE3FE6-5F62-726E-3D21-0076F9CA43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739BC6-4702-2181-3E09-4C03650016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0D08D64-DC98-6381-7222-2A0991019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118875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ve Product - J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550EA2-0AA7-45BE-D8D9-C8A587A6A7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9A70729-D96F-3B7B-CD9D-91C509DF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5486400" cy="1295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38660-ABFD-4DF7-700F-B31DDD5EB0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01069" y="2210070"/>
            <a:ext cx="8229600" cy="4190461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F188992-E1C5-3312-CF38-75C6C48E0D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470917" y="2304585"/>
            <a:ext cx="6089904" cy="3415681"/>
          </a:xfrm>
          <a:solidFill>
            <a:schemeClr val="bg2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sz="1800" dirty="0"/>
              <a:t>Click to add screen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4AF04E2-C2F1-7348-6475-C6D280875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4281487"/>
            <a:ext cx="4572000" cy="27432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06947AB-61BB-82DA-5280-8760072D6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60A111-A2F2-59F4-0804-D94A662E7A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F00FC4-A0E2-8647-4028-701A1E70E5E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198488DC-5131-13E9-4610-C048830819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1347813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ve Produc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14550EA2-0AA7-45BE-D8D9-C8A587A6A7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A70729-D96F-3B7B-CD9D-91C509DF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5486400" cy="1295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7A5CB6-39EB-20E6-10B1-8A8542D13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4281487"/>
            <a:ext cx="4572000" cy="27432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Picture 5" descr="A picture containing text, monitor, screen, electronics&#10;&#10;Description automatically generated">
            <a:extLst>
              <a:ext uri="{FF2B5EF4-FFF2-40B4-BE49-F238E27FC236}">
                <a16:creationId xmlns:a16="http://schemas.microsoft.com/office/drawing/2014/main" id="{9BAE4591-7BAC-5C9E-5E47-223B42CE6B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44057" y="1835780"/>
            <a:ext cx="8540772" cy="4617720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F188992-E1C5-3312-CF38-75C6C48E0D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39228" y="2125975"/>
            <a:ext cx="5943600" cy="3688671"/>
          </a:xfrm>
          <a:solidFill>
            <a:schemeClr val="bg2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sz="1800" dirty="0"/>
              <a:t>Click to add screen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692A54-336C-1266-27AD-0F8699A1D8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86B37E-91BA-3ABD-6FAE-B75417F209B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B7B34F7-C763-33BC-F652-92737D2164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11861788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ive Product - Ta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550EA2-0AA7-45BE-D8D9-C8A587A6A7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 descr="A picture containing text, electronics, display, indoor&#10;&#10;Description automatically generated">
            <a:extLst>
              <a:ext uri="{FF2B5EF4-FFF2-40B4-BE49-F238E27FC236}">
                <a16:creationId xmlns:a16="http://schemas.microsoft.com/office/drawing/2014/main" id="{7956B716-A5B7-652B-3BF8-664D450E5A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15199" y="1805117"/>
            <a:ext cx="6398821" cy="511467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9A70729-D96F-3B7B-CD9D-91C509DF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5486400" cy="1295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F188992-E1C5-3312-CF38-75C6C48E0D0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402065" y="1946574"/>
            <a:ext cx="6233104" cy="3516147"/>
          </a:xfrm>
          <a:solidFill>
            <a:schemeClr val="bg2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sz="1800" dirty="0"/>
              <a:t>Click to add screen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4DA942-5909-37D8-2798-BB39D4B2C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4281487"/>
            <a:ext cx="4572000" cy="27432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F668BED3-953B-1C3F-39F5-AE78ABE76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506ABF-F995-BEE7-FA3D-766A54D946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9388D4-A83D-6E3E-1F72-30D07BF4F9E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16BA4FB-1199-DB9A-8367-DDC545DE56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27257402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 - 5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D15DE8-B48D-3F96-18AC-AFB87B967C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18328"/>
            <a:ext cx="14630400" cy="367854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A70729-D96F-3B7B-CD9D-91C509DF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6400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7A5CB6-39EB-20E6-10B1-8A8542D13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5867400"/>
            <a:ext cx="2286000" cy="1447800"/>
          </a:xfrm>
        </p:spPr>
        <p:txBody>
          <a:bodyPr lIns="0" tIns="0" rIns="0" bIns="0"/>
          <a:lstStyle>
            <a:lvl1pPr>
              <a:defRPr sz="2000"/>
            </a:lvl1pPr>
            <a:lvl2pPr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D4AA22C-8FF9-959E-1A7A-EBEEA629FDC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657600" y="4963472"/>
            <a:ext cx="2286000" cy="1447800"/>
          </a:xfrm>
        </p:spPr>
        <p:txBody>
          <a:bodyPr lIns="0" tIns="0" rIns="0" bIns="0"/>
          <a:lstStyle>
            <a:lvl1pPr>
              <a:defRPr sz="2000"/>
            </a:lvl1pPr>
            <a:lvl2pPr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FEEAADF-41DE-7552-9045-FDA94281B0E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400802" y="4049958"/>
            <a:ext cx="2286000" cy="1447800"/>
          </a:xfrm>
        </p:spPr>
        <p:txBody>
          <a:bodyPr lIns="0" tIns="0" rIns="0" bIns="0"/>
          <a:lstStyle>
            <a:lvl1pPr>
              <a:defRPr sz="2000"/>
            </a:lvl1pPr>
            <a:lvl2pPr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F8E6C3D-A6B7-7790-DC1E-799FCC6A71F9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9144000" y="3124200"/>
            <a:ext cx="2286000" cy="1447800"/>
          </a:xfrm>
        </p:spPr>
        <p:txBody>
          <a:bodyPr lIns="0" tIns="0" rIns="0" bIns="0"/>
          <a:lstStyle>
            <a:lvl1pPr>
              <a:defRPr sz="2000"/>
            </a:lvl1pPr>
            <a:lvl2pPr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1BA72C2-15AF-16DA-E9CC-9E35B3632E05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11887200" y="2209800"/>
            <a:ext cx="2286000" cy="1447800"/>
          </a:xfrm>
        </p:spPr>
        <p:txBody>
          <a:bodyPr lIns="0" tIns="0" rIns="0" bIns="0"/>
          <a:lstStyle>
            <a:lvl1pPr>
              <a:defRPr sz="2000"/>
            </a:lvl1pPr>
            <a:lvl2pPr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20C6890-A6C8-8E24-7EB8-278F6876D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398" y="4958961"/>
            <a:ext cx="1828802" cy="22787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MONTH, YEAR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63ACF79-BABC-04B9-6FFA-DB7AC33BB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57598" y="4049072"/>
            <a:ext cx="1828802" cy="22787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MONTH, YEAR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EE5CEC1-5DB9-43B4-7ED3-0D633A61DA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00800" y="3124200"/>
            <a:ext cx="1828802" cy="22787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MONTH, YEAR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114F03F-C8D6-B52A-8FB9-873CA2F2DF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4000" y="2216726"/>
            <a:ext cx="1828802" cy="22787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MONTH, YEAR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8F9AB24-AF5F-BCA0-1BB9-55FFBD1251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87202" y="1291854"/>
            <a:ext cx="1828802" cy="22787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MONTH, YEAR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A4FE8B-3843-30D4-70B5-CD8BA70FEA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D0E7A57-835C-2F8F-3304-104BBFA39E2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65059BCF-A421-F846-FF29-AFDA1116F4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1607145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426D8C7-66A2-B080-79F1-0AC933FACE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828800"/>
            <a:ext cx="2743200" cy="914400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E21D90-0371-ACCD-797A-4ED5141F51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00" y="1828800"/>
            <a:ext cx="3657600" cy="91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109728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64592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219456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Section 1 title goes here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C1CFAA-758C-5FB6-A2E4-24CE45FC70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2739418"/>
            <a:ext cx="3657600" cy="91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109728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64592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219456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Section 2 title goes 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664089E-6F81-7498-4F52-15BD430339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400" y="3657600"/>
            <a:ext cx="3657600" cy="91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109728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64592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219456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Section 3 title goes here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A0CE3042-5FE1-D731-038A-9B04EBA7E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6400" y="4572000"/>
            <a:ext cx="3657600" cy="91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109728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64592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219456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Section 4 title goes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0B0D7521-D5F5-4233-7EAB-7BA2CBB0AE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58400" y="1828800"/>
            <a:ext cx="3657600" cy="91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109728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64592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219456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Section 5 title goes here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9BFF92C-8611-8949-C0A7-5162E42EA0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58400" y="2739725"/>
            <a:ext cx="3657600" cy="91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109728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64592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219456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Section 6 title goes here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8C8DB76-8CDD-46D3-4314-D0DCF2AC8A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8400" y="3657907"/>
            <a:ext cx="3657600" cy="91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109728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64592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219456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Section 7 title goes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39F880C7-46C7-DC92-D0DB-427E916B65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58400" y="4566557"/>
            <a:ext cx="3657600" cy="91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109728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64592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219456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Section 8 title goes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D833762-6B99-B0E8-50EC-9B77798E3EF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00600" y="1828800"/>
            <a:ext cx="457200" cy="4572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400" b="1" i="0" spc="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8EBA272-2711-32B4-4CC6-F0BC6D7B36B7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800600" y="2739418"/>
            <a:ext cx="457200" cy="4572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400" b="1" i="0" spc="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AD64F7D-F7F1-30AB-C702-53A3CD6859A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800600" y="3657600"/>
            <a:ext cx="457200" cy="4572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400" b="1" i="0" spc="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7571A620-655B-772B-9E00-B4B9E48B527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800600" y="4572000"/>
            <a:ext cx="457200" cy="4572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400" b="1" i="0" spc="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E22D961-DFD9-DA38-3DD7-7E80EA84AF9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372600" y="1828800"/>
            <a:ext cx="457200" cy="4572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400" b="1" i="0" spc="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BCA80F9-0FFC-A406-7EDE-91E184B428E7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372600" y="2739418"/>
            <a:ext cx="457200" cy="4572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400" b="1" i="0" spc="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34369AC-292F-D7D4-7FCA-605CAA7826A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372600" y="3657600"/>
            <a:ext cx="457200" cy="4572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400" b="1" i="0" spc="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07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78D23AA-77D6-A23D-9322-028FE60B62A9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372600" y="4572000"/>
            <a:ext cx="457200" cy="4572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400" b="1" i="0" spc="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08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50A2C1D-4803-BC80-E7F4-4B1FEB98E4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7037070"/>
            <a:ext cx="1828800" cy="5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607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 - 4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7CFC5A-D4A1-B4CF-2E2F-B3A578758B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64105"/>
            <a:ext cx="14630400" cy="276606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A70729-D96F-3B7B-CD9D-91C509DF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6400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7A5CB6-39EB-20E6-10B1-8A8542D13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5492684"/>
            <a:ext cx="2286000" cy="1828800"/>
          </a:xfrm>
        </p:spPr>
        <p:txBody>
          <a:bodyPr lIns="0" tIns="0" rIns="0" bIns="0"/>
          <a:lstStyle>
            <a:lvl1pPr>
              <a:defRPr sz="2000"/>
            </a:lvl1pPr>
            <a:lvl2pPr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D4AA22C-8FF9-959E-1A7A-EBEEA629FDC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418940" y="4572000"/>
            <a:ext cx="2286000" cy="1828800"/>
          </a:xfrm>
        </p:spPr>
        <p:txBody>
          <a:bodyPr lIns="0" tIns="0" rIns="0" bIns="0"/>
          <a:lstStyle>
            <a:lvl1pPr>
              <a:defRPr sz="2000"/>
            </a:lvl1pPr>
            <a:lvl2pPr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FEEAADF-41DE-7552-9045-FDA94281B0E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7923480" y="3657600"/>
            <a:ext cx="2286000" cy="1828800"/>
          </a:xfrm>
        </p:spPr>
        <p:txBody>
          <a:bodyPr lIns="0" tIns="0" rIns="0" bIns="0"/>
          <a:lstStyle>
            <a:lvl1pPr>
              <a:defRPr sz="2000"/>
            </a:lvl1pPr>
            <a:lvl2pPr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F8E6C3D-A6B7-7790-DC1E-799FCC6A71F9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1428021" y="2749484"/>
            <a:ext cx="2286000" cy="1828800"/>
          </a:xfrm>
        </p:spPr>
        <p:txBody>
          <a:bodyPr lIns="0" tIns="0" rIns="0" bIns="0"/>
          <a:lstStyle>
            <a:lvl1pPr>
              <a:defRPr sz="2000"/>
            </a:lvl1pPr>
            <a:lvl2pPr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20C6890-A6C8-8E24-7EB8-278F6876D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398" y="4572000"/>
            <a:ext cx="1828802" cy="22787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MONTH, YEAR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63ACF79-BABC-04B9-6FFA-DB7AC33BB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940" y="3657600"/>
            <a:ext cx="1828802" cy="22787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MONTH, YEAR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EE5CEC1-5DB9-43B4-7ED3-0D633A61DA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3480" y="2749484"/>
            <a:ext cx="1828802" cy="22787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MONTH, YEAR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114F03F-C8D6-B52A-8FB9-873CA2F2DF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28021" y="1828800"/>
            <a:ext cx="1828802" cy="22787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MONTH, YEAR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C09D59-0E42-DBEB-BD1D-A232EDCAAC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CC58363-A64F-196A-F2F0-8043DDBDB4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95E7C55-B1EE-3A0C-9E59-E14974BB40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14400"/>
            <a:ext cx="4572000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32611632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meline - 5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B4B4F-8E6D-BC92-BAAC-F679D0C793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9684" y="0"/>
            <a:ext cx="23031" cy="82296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A70729-D96F-3B7B-CD9D-91C509DFDC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447800"/>
            <a:ext cx="3657600" cy="2209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DA3FA40-C74D-5E6F-06A0-E468AD09C6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914400"/>
            <a:ext cx="3657599" cy="2286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SECTION HEADING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7A5CB6-39EB-20E6-10B1-8A8542D13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91898" y="917805"/>
            <a:ext cx="2514600" cy="1444752"/>
          </a:xfrm>
        </p:spPr>
        <p:txBody>
          <a:bodyPr lIns="0" tIns="0" rIns="0" bIns="0" anchor="b"/>
          <a:lstStyle>
            <a:lvl1pPr>
              <a:defRPr sz="2000"/>
            </a:lvl1pPr>
            <a:lvl2pPr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20C6890-A6C8-8E24-7EB8-278F6876DE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29600" y="1681213"/>
            <a:ext cx="1367160" cy="227875"/>
          </a:xfrm>
        </p:spPr>
        <p:txBody>
          <a:bodyPr lIns="0" tIns="0" rIns="274320" bIns="0">
            <a:noAutofit/>
          </a:bodyPr>
          <a:lstStyle>
            <a:lvl1pPr marL="0" indent="0" algn="r">
              <a:buNone/>
              <a:defRPr sz="1200" b="1" i="0" spc="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CEDA53-BB77-F5B1-4624-00FD469ACF6F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86399" y="2148565"/>
            <a:ext cx="4114800" cy="4572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72B2185-1FBC-CB33-BE02-8482B7EF09E3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5491898" y="3332964"/>
            <a:ext cx="2514600" cy="1444752"/>
          </a:xfrm>
        </p:spPr>
        <p:txBody>
          <a:bodyPr lIns="0" tIns="0" rIns="0" bIns="0" anchor="b"/>
          <a:lstStyle>
            <a:lvl1pPr>
              <a:defRPr sz="2000"/>
            </a:lvl1pPr>
            <a:lvl2pPr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8DDAD6E-87A1-7666-7EC3-C72C9E74EAF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29600" y="4096372"/>
            <a:ext cx="1367160" cy="227875"/>
          </a:xfrm>
        </p:spPr>
        <p:txBody>
          <a:bodyPr lIns="0" tIns="0" rIns="274320" bIns="0">
            <a:noAutofit/>
          </a:bodyPr>
          <a:lstStyle>
            <a:lvl1pPr marL="0" indent="0" algn="r">
              <a:buNone/>
              <a:defRPr sz="1200" b="1" i="0" spc="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DATE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F3BE884-CE72-3202-A3A3-5CE41055FCA7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86399" y="4563724"/>
            <a:ext cx="4114800" cy="457200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470BC01-74F9-301F-BC8C-905E5EC6078F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5491753" y="5750373"/>
            <a:ext cx="2514600" cy="1444752"/>
          </a:xfrm>
        </p:spPr>
        <p:txBody>
          <a:bodyPr lIns="0" tIns="0" rIns="0" bIns="0" anchor="b"/>
          <a:lstStyle>
            <a:lvl1pPr>
              <a:defRPr sz="2000"/>
            </a:lvl1pPr>
            <a:lvl2pPr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9C04E70D-DEEF-0395-B923-6BD344B7D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9455" y="6513781"/>
            <a:ext cx="1367160" cy="227875"/>
          </a:xfrm>
        </p:spPr>
        <p:txBody>
          <a:bodyPr lIns="0" tIns="0" rIns="274320" bIns="0">
            <a:noAutofit/>
          </a:bodyPr>
          <a:lstStyle>
            <a:lvl1pPr marL="0" indent="0" algn="r">
              <a:buNone/>
              <a:defRPr sz="1200" b="1" i="0" spc="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DATE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326AC6E-A187-28BC-DDDD-C72FDC0B02EE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86254" y="6978883"/>
            <a:ext cx="4114800" cy="457200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A46BA3F-60FE-B2C3-D29F-8949155FF248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 flipH="1">
            <a:off x="11195901" y="2104454"/>
            <a:ext cx="2514600" cy="1444752"/>
          </a:xfrm>
        </p:spPr>
        <p:txBody>
          <a:bodyPr lIns="0" tIns="0" rIns="0" bIns="0" anchor="b"/>
          <a:lstStyle>
            <a:lvl1pPr>
              <a:defRPr sz="2000"/>
            </a:lvl1pPr>
            <a:lvl2pPr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1BD7D961-AB29-E215-D9E0-98C52BB959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flipH="1">
            <a:off x="9603837" y="2867862"/>
            <a:ext cx="1371600" cy="227875"/>
          </a:xfrm>
        </p:spPr>
        <p:txBody>
          <a:bodyPr lIns="274320" tIns="0" rIns="0" bIns="0">
            <a:noAutofit/>
          </a:bodyPr>
          <a:lstStyle>
            <a:lvl1pPr marL="0" indent="0" algn="l">
              <a:buNone/>
              <a:defRPr sz="1200" b="1" i="0" spc="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DATE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626FC4F-3DF1-6B83-C89E-22D989009344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9612715" y="3349069"/>
            <a:ext cx="4114800" cy="457200"/>
          </a:xfrm>
          <a:prstGeom prst="rect">
            <a:avLst/>
          </a:prstGeom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43B4E97-2BF2-F2FE-75FF-EA22B2B1FEB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 flipH="1">
            <a:off x="11195901" y="4519613"/>
            <a:ext cx="2514600" cy="1444752"/>
          </a:xfrm>
        </p:spPr>
        <p:txBody>
          <a:bodyPr lIns="0" tIns="0" rIns="0" bIns="0" anchor="b"/>
          <a:lstStyle>
            <a:lvl1pPr>
              <a:defRPr sz="2000"/>
            </a:lvl1pPr>
            <a:lvl2pPr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>
              <a:lnSpc>
                <a:spcPts val="1800"/>
              </a:lnSpc>
              <a:defRPr sz="1600">
                <a:solidFill>
                  <a:schemeClr val="tx1"/>
                </a:solidFill>
              </a:defRPr>
            </a:lvl3pPr>
            <a:lvl4pPr>
              <a:lnSpc>
                <a:spcPts val="18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ts val="1800"/>
              </a:lnSpc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4A65DF3A-8DD9-A343-75E5-81839E3E96C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flipH="1">
            <a:off x="9603837" y="5283021"/>
            <a:ext cx="1371600" cy="227875"/>
          </a:xfrm>
        </p:spPr>
        <p:txBody>
          <a:bodyPr lIns="274320" tIns="0" rIns="0" bIns="0">
            <a:noAutofit/>
          </a:bodyPr>
          <a:lstStyle>
            <a:lvl1pPr marL="0" indent="0" algn="l">
              <a:buNone/>
              <a:defRPr sz="1200" b="1" i="0" spc="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2pPr>
            <a:lvl3pPr marL="109728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3pPr>
            <a:lvl4pPr marL="164592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4pPr>
            <a:lvl5pPr marL="2194560" indent="0">
              <a:buNone/>
              <a:defRPr sz="1200" b="1" i="0" spc="300">
                <a:solidFill>
                  <a:schemeClr val="tx1"/>
                </a:solidFill>
                <a:latin typeface="Montserrat" pitchFamily="2" charset="77"/>
              </a:defRPr>
            </a:lvl5pPr>
          </a:lstStyle>
          <a:p>
            <a:r>
              <a:rPr lang="en-US" dirty="0"/>
              <a:t>DATE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A28E9F5-496E-5271-AC6F-D5ACD255280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9612715" y="5764228"/>
            <a:ext cx="4114800" cy="457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1159E54-BDD8-7F0D-AE44-DE8BF63DB3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D0497C8-F469-0DF5-4E87-B28886005B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683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pportive Product - Sh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CE959D-8963-ECD2-1BB6-382282D4F1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DBEB46-879B-6F48-5A24-8B818CBD3E97}"/>
              </a:ext>
            </a:extLst>
          </p:cNvPr>
          <p:cNvSpPr txBox="1"/>
          <p:nvPr userDrawn="1"/>
        </p:nvSpPr>
        <p:spPr>
          <a:xfrm>
            <a:off x="8489599" y="4800600"/>
            <a:ext cx="521777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6000" spc="3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05E7F-D773-6BFE-56BC-7D996CCF5E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921334"/>
            <a:ext cx="1828800" cy="5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893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Product - J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5B1BD-F4BC-09E1-D058-27DFFBCCAE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V="1"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BFA7F091-98D3-6AED-68F4-EABCBB2FAD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00800" y="1371600"/>
            <a:ext cx="8229600" cy="5943600"/>
          </a:xfrm>
          <a:prstGeom prst="rect">
            <a:avLst/>
          </a:prstGeom>
        </p:spPr>
      </p:pic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AC5B420A-16D2-831A-FF80-D57D2F690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D97B8D-B747-4437-5F43-F0F1093374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B79E0E-C76C-9506-7FE3-EE8E4E39B2B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AB988670-0970-82E9-0B5B-8B5948EC196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001000" y="1722438"/>
            <a:ext cx="6629400" cy="44805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screen</a:t>
            </a:r>
          </a:p>
        </p:txBody>
      </p:sp>
    </p:spTree>
    <p:extLst>
      <p:ext uri="{BB962C8B-B14F-4D97-AF65-F5344CB8AC3E}">
        <p14:creationId xmlns:p14="http://schemas.microsoft.com/office/powerpoint/2010/main" val="32604323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Product - Ta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5B1BD-F4BC-09E1-D058-27DFFBCCAE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2" name="Picture 11" descr="A picture containing text, electronics, display, indoor&#10;&#10;Description automatically generated">
            <a:extLst>
              <a:ext uri="{FF2B5EF4-FFF2-40B4-BE49-F238E27FC236}">
                <a16:creationId xmlns:a16="http://schemas.microsoft.com/office/drawing/2014/main" id="{BD236ABE-637C-5A1E-6CA5-42DD85C7DC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0441"/>
          <a:stretch/>
        </p:blipFill>
        <p:spPr>
          <a:xfrm>
            <a:off x="7315201" y="841590"/>
            <a:ext cx="7315200" cy="6528816"/>
          </a:xfrm>
          <a:prstGeom prst="rect">
            <a:avLst/>
          </a:prstGeom>
        </p:spPr>
      </p:pic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A0AA4CAE-A1AD-7115-FD6A-877CDD1B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466DC6-7279-5626-AFAE-0C577CA471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39E6AC-6397-3216-1296-8005FCC144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9857D3D-B0FF-F9AF-4454-2F13F984EAD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416799" y="1024890"/>
            <a:ext cx="7214616" cy="44805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screen</a:t>
            </a:r>
          </a:p>
        </p:txBody>
      </p:sp>
    </p:spTree>
    <p:extLst>
      <p:ext uri="{BB962C8B-B14F-4D97-AF65-F5344CB8AC3E}">
        <p14:creationId xmlns:p14="http://schemas.microsoft.com/office/powerpoint/2010/main" val="23626324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evices - Ma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876967A0-16B6-77BA-C60C-37781474A1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00800" y="2743200"/>
            <a:ext cx="8229600" cy="5486400"/>
          </a:xfrm>
          <a:prstGeom prst="rect">
            <a:avLst/>
          </a:prstGeom>
        </p:spPr>
      </p:pic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530D23FA-AB3A-B552-ACCE-16E56077D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5A1EE0-B0F5-F741-BF19-1503E10C21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BB37AD-384C-016C-7985-7360F69A32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24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Devices - J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6967A0-16B6-77BA-C60C-37781474A1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400800" y="2743200"/>
            <a:ext cx="8229600" cy="5486400"/>
          </a:xfrm>
          <a:prstGeom prst="rect">
            <a:avLst/>
          </a:prstGeom>
        </p:spPr>
      </p:pic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33C01AAD-125E-99BF-A179-FFE7B2F93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EF9A70-2601-981F-A19F-512D5C51FF6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772400"/>
            <a:ext cx="14630400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4DF770-E83D-E7E5-769D-B62D642CC0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3945" y="7887104"/>
            <a:ext cx="75220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740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7BEA44-C7A8-0B89-F217-3054AFDA00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29600" y="0"/>
            <a:ext cx="6400800" cy="7772400"/>
          </a:xfrm>
          <a:custGeom>
            <a:avLst/>
            <a:gdLst>
              <a:gd name="connsiteX0" fmla="*/ 0 w 6400800"/>
              <a:gd name="connsiteY0" fmla="*/ 0 h 7772400"/>
              <a:gd name="connsiteX1" fmla="*/ 6400800 w 6400800"/>
              <a:gd name="connsiteY1" fmla="*/ 0 h 7772400"/>
              <a:gd name="connsiteX2" fmla="*/ 6400800 w 6400800"/>
              <a:gd name="connsiteY2" fmla="*/ 7772400 h 7772400"/>
              <a:gd name="connsiteX3" fmla="*/ 205283 w 6400800"/>
              <a:gd name="connsiteY3" fmla="*/ 7772400 h 7772400"/>
              <a:gd name="connsiteX4" fmla="*/ 1634338 w 6400800"/>
              <a:gd name="connsiteY4" fmla="*/ 4590136 h 7772400"/>
              <a:gd name="connsiteX5" fmla="*/ 1634338 w 6400800"/>
              <a:gd name="connsiteY5" fmla="*/ 3639464 h 77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0800" h="7772400">
                <a:moveTo>
                  <a:pt x="0" y="0"/>
                </a:moveTo>
                <a:lnTo>
                  <a:pt x="6400800" y="0"/>
                </a:lnTo>
                <a:lnTo>
                  <a:pt x="6400800" y="7772400"/>
                </a:lnTo>
                <a:lnTo>
                  <a:pt x="205283" y="7772400"/>
                </a:lnTo>
                <a:lnTo>
                  <a:pt x="1634338" y="4590136"/>
                </a:lnTo>
                <a:cubicBezTo>
                  <a:pt x="1770050" y="4287774"/>
                  <a:pt x="1770050" y="3941826"/>
                  <a:pt x="1634338" y="3639464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686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59929FB-FBB8-2B09-CCC1-02883EB28F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23236" y="0"/>
            <a:ext cx="6407165" cy="8156830"/>
          </a:xfrm>
          <a:custGeom>
            <a:avLst/>
            <a:gdLst>
              <a:gd name="connsiteX0" fmla="*/ 1737853 w 6407165"/>
              <a:gd name="connsiteY0" fmla="*/ 0 h 8156830"/>
              <a:gd name="connsiteX1" fmla="*/ 6407165 w 6407165"/>
              <a:gd name="connsiteY1" fmla="*/ 0 h 8156830"/>
              <a:gd name="connsiteX2" fmla="*/ 6407165 w 6407165"/>
              <a:gd name="connsiteY2" fmla="*/ 8156830 h 8156830"/>
              <a:gd name="connsiteX3" fmla="*/ 1703834 w 6407165"/>
              <a:gd name="connsiteY3" fmla="*/ 8156830 h 8156830"/>
              <a:gd name="connsiteX4" fmla="*/ 101886 w 6407165"/>
              <a:gd name="connsiteY4" fmla="*/ 4591852 h 8156830"/>
              <a:gd name="connsiteX5" fmla="*/ 101886 w 6407165"/>
              <a:gd name="connsiteY5" fmla="*/ 3640825 h 815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7165" h="8156830">
                <a:moveTo>
                  <a:pt x="1737853" y="0"/>
                </a:moveTo>
                <a:lnTo>
                  <a:pt x="6407165" y="0"/>
                </a:lnTo>
                <a:lnTo>
                  <a:pt x="6407165" y="8156830"/>
                </a:lnTo>
                <a:lnTo>
                  <a:pt x="1703834" y="8156830"/>
                </a:lnTo>
                <a:lnTo>
                  <a:pt x="101886" y="4591852"/>
                </a:lnTo>
                <a:cubicBezTo>
                  <a:pt x="-33962" y="4289377"/>
                  <a:pt x="-33962" y="3943300"/>
                  <a:pt x="101886" y="364082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612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677B9D9-E4E4-A24F-5CB0-509CC0196B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23216" y="0"/>
            <a:ext cx="6407184" cy="8156830"/>
          </a:xfrm>
          <a:custGeom>
            <a:avLst/>
            <a:gdLst>
              <a:gd name="connsiteX0" fmla="*/ 0 w 6407184"/>
              <a:gd name="connsiteY0" fmla="*/ 0 h 8156830"/>
              <a:gd name="connsiteX1" fmla="*/ 6407184 w 6407184"/>
              <a:gd name="connsiteY1" fmla="*/ 0 h 8156830"/>
              <a:gd name="connsiteX2" fmla="*/ 6407184 w 6407184"/>
              <a:gd name="connsiteY2" fmla="*/ 8156830 h 8156830"/>
              <a:gd name="connsiteX3" fmla="*/ 34095 w 6407184"/>
              <a:gd name="connsiteY3" fmla="*/ 8156830 h 8156830"/>
              <a:gd name="connsiteX4" fmla="*/ 1635968 w 6407184"/>
              <a:gd name="connsiteY4" fmla="*/ 4591852 h 8156830"/>
              <a:gd name="connsiteX5" fmla="*/ 1635968 w 6407184"/>
              <a:gd name="connsiteY5" fmla="*/ 3640825 h 815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7184" h="8156830">
                <a:moveTo>
                  <a:pt x="0" y="0"/>
                </a:moveTo>
                <a:lnTo>
                  <a:pt x="6407184" y="0"/>
                </a:lnTo>
                <a:lnTo>
                  <a:pt x="6407184" y="8156830"/>
                </a:lnTo>
                <a:lnTo>
                  <a:pt x="34095" y="8156830"/>
                </a:lnTo>
                <a:lnTo>
                  <a:pt x="1635968" y="4591852"/>
                </a:lnTo>
                <a:cubicBezTo>
                  <a:pt x="1771815" y="4289377"/>
                  <a:pt x="1771815" y="3943300"/>
                  <a:pt x="1635968" y="364082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03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26D8C7-66A2-B080-79F1-0AC933FACE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828800"/>
            <a:ext cx="2743200" cy="914400"/>
          </a:xfrm>
        </p:spPr>
        <p:txBody>
          <a:bodyPr anchor="t">
            <a:noAutofit/>
          </a:bodyPr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E21D90-0371-ACCD-797A-4ED5141F51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00" y="1828800"/>
            <a:ext cx="3657600" cy="91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109728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64592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219456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Section 1 title goes here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C1CFAA-758C-5FB6-A2E4-24CE45FC70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0" y="2739418"/>
            <a:ext cx="3657600" cy="91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109728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64592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219456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Section 2 title goes 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664089E-6F81-7498-4F52-15BD430339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400" y="3657600"/>
            <a:ext cx="3657600" cy="91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109728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64592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219456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Section 3 title goes here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A0CE3042-5FE1-D731-038A-9B04EBA7E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6400" y="4572000"/>
            <a:ext cx="3657600" cy="91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109728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64592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219456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Section 4 title goes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0B0D7521-D5F5-4233-7EAB-7BA2CBB0AE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58400" y="1828800"/>
            <a:ext cx="3657600" cy="91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109728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64592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219456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Section 5 title goes here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9BFF92C-8611-8949-C0A7-5162E42EA0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58400" y="2739725"/>
            <a:ext cx="3657600" cy="91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109728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64592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219456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Section 6 title goes here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8C8DB76-8CDD-46D3-4314-D0DCF2AC8A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58400" y="3657907"/>
            <a:ext cx="3657600" cy="91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109728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64592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219456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Section 7 title goes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39F880C7-46C7-DC92-D0DB-427E916B65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058400" y="4566557"/>
            <a:ext cx="3657600" cy="914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2pPr>
            <a:lvl3pPr marL="109728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3pPr>
            <a:lvl4pPr marL="164592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4pPr>
            <a:lvl5pPr marL="2194560" indent="0">
              <a:buNone/>
              <a:defRPr sz="2400" b="0" i="0">
                <a:solidFill>
                  <a:schemeClr val="bg1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 dirty="0"/>
              <a:t>Section 8 title goes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D833762-6B99-B0E8-50EC-9B77798E3EF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00600" y="1828800"/>
            <a:ext cx="457200" cy="4572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400" b="1" i="0" spc="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8EBA272-2711-32B4-4CC6-F0BC6D7B36B7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800600" y="2739418"/>
            <a:ext cx="457200" cy="4572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400" b="1" i="0" spc="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AD64F7D-F7F1-30AB-C702-53A3CD6859AF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800600" y="3657600"/>
            <a:ext cx="457200" cy="4572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400" b="1" i="0" spc="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7571A620-655B-772B-9E00-B4B9E48B527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800600" y="4572000"/>
            <a:ext cx="457200" cy="4572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400" b="1" i="0" spc="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E22D961-DFD9-DA38-3DD7-7E80EA84AF9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9372600" y="1828800"/>
            <a:ext cx="457200" cy="4572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400" b="1" i="0" spc="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BCA80F9-0FFC-A406-7EDE-91E184B428E7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9372600" y="2739418"/>
            <a:ext cx="457200" cy="4572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400" b="1" i="0" spc="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06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734369AC-292F-D7D4-7FCA-605CAA7826AC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372600" y="3657600"/>
            <a:ext cx="457200" cy="4572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400" b="1" i="0" spc="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07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78D23AA-77D6-A23D-9322-028FE60B62A9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372600" y="4572000"/>
            <a:ext cx="457200" cy="457200"/>
          </a:xfrm>
        </p:spPr>
        <p:txBody>
          <a:bodyPr lIns="0" tIns="0" rIns="0" bIns="45720" anchor="ctr">
            <a:noAutofit/>
          </a:bodyPr>
          <a:lstStyle>
            <a:lvl1pPr marL="0" indent="0" algn="r">
              <a:buNone/>
              <a:defRPr sz="1400" b="1" i="0" spc="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08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50A2C1D-4803-BC80-E7F4-4B1FEB98E4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7037070"/>
            <a:ext cx="1828800" cy="5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628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BC98B77-7A36-352B-F72A-3F3573DB72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38528" y="0"/>
            <a:ext cx="5491873" cy="8156830"/>
          </a:xfrm>
          <a:custGeom>
            <a:avLst/>
            <a:gdLst>
              <a:gd name="connsiteX0" fmla="*/ 3966353 w 5491873"/>
              <a:gd name="connsiteY0" fmla="*/ 0 h 8156830"/>
              <a:gd name="connsiteX1" fmla="*/ 5491873 w 5491873"/>
              <a:gd name="connsiteY1" fmla="*/ 0 h 8156830"/>
              <a:gd name="connsiteX2" fmla="*/ 5491873 w 5491873"/>
              <a:gd name="connsiteY2" fmla="*/ 8156830 h 8156830"/>
              <a:gd name="connsiteX3" fmla="*/ 0 w 5491873"/>
              <a:gd name="connsiteY3" fmla="*/ 8156830 h 8156830"/>
              <a:gd name="connsiteX4" fmla="*/ 0 w 5491873"/>
              <a:gd name="connsiteY4" fmla="*/ 3201597 h 8156830"/>
              <a:gd name="connsiteX5" fmla="*/ 366125 w 5491873"/>
              <a:gd name="connsiteY5" fmla="*/ 2469803 h 8156830"/>
              <a:gd name="connsiteX6" fmla="*/ 3417166 w 5491873"/>
              <a:gd name="connsiteY6" fmla="*/ 182948 h 8156830"/>
              <a:gd name="connsiteX7" fmla="*/ 3966353 w 5491873"/>
              <a:gd name="connsiteY7" fmla="*/ 0 h 815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1873" h="8156830">
                <a:moveTo>
                  <a:pt x="3966353" y="0"/>
                </a:moveTo>
                <a:lnTo>
                  <a:pt x="5491873" y="0"/>
                </a:lnTo>
                <a:lnTo>
                  <a:pt x="5491873" y="8156830"/>
                </a:lnTo>
                <a:lnTo>
                  <a:pt x="0" y="8156830"/>
                </a:lnTo>
                <a:lnTo>
                  <a:pt x="0" y="3201597"/>
                </a:lnTo>
                <a:cubicBezTo>
                  <a:pt x="0" y="2913682"/>
                  <a:pt x="135619" y="2642537"/>
                  <a:pt x="366125" y="2469803"/>
                </a:cubicBezTo>
                <a:lnTo>
                  <a:pt x="3417166" y="182948"/>
                </a:lnTo>
                <a:cubicBezTo>
                  <a:pt x="3575591" y="64184"/>
                  <a:pt x="3768340" y="0"/>
                  <a:pt x="3966353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290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37127C1-3325-BABB-A1B0-07AD013648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38528" y="0"/>
            <a:ext cx="5491873" cy="8156830"/>
          </a:xfrm>
          <a:custGeom>
            <a:avLst/>
            <a:gdLst>
              <a:gd name="connsiteX0" fmla="*/ 0 w 5491873"/>
              <a:gd name="connsiteY0" fmla="*/ 0 h 8156830"/>
              <a:gd name="connsiteX1" fmla="*/ 5491873 w 5491873"/>
              <a:gd name="connsiteY1" fmla="*/ 0 h 8156830"/>
              <a:gd name="connsiteX2" fmla="*/ 5491873 w 5491873"/>
              <a:gd name="connsiteY2" fmla="*/ 8156830 h 8156830"/>
              <a:gd name="connsiteX3" fmla="*/ 3601754 w 5491873"/>
              <a:gd name="connsiteY3" fmla="*/ 8156830 h 8156830"/>
              <a:gd name="connsiteX4" fmla="*/ 3417166 w 5491873"/>
              <a:gd name="connsiteY4" fmla="*/ 8049728 h 8156830"/>
              <a:gd name="connsiteX5" fmla="*/ 366125 w 5491873"/>
              <a:gd name="connsiteY5" fmla="*/ 5762874 h 8156830"/>
              <a:gd name="connsiteX6" fmla="*/ 0 w 5491873"/>
              <a:gd name="connsiteY6" fmla="*/ 5031080 h 815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1873" h="8156830">
                <a:moveTo>
                  <a:pt x="0" y="0"/>
                </a:moveTo>
                <a:lnTo>
                  <a:pt x="5491873" y="0"/>
                </a:lnTo>
                <a:lnTo>
                  <a:pt x="5491873" y="8156830"/>
                </a:lnTo>
                <a:lnTo>
                  <a:pt x="3601754" y="8156830"/>
                </a:lnTo>
                <a:cubicBezTo>
                  <a:pt x="3536690" y="8128625"/>
                  <a:pt x="3474601" y="8092798"/>
                  <a:pt x="3417166" y="8049728"/>
                </a:cubicBezTo>
                <a:lnTo>
                  <a:pt x="366125" y="5762874"/>
                </a:lnTo>
                <a:cubicBezTo>
                  <a:pt x="135619" y="5590140"/>
                  <a:pt x="0" y="5318995"/>
                  <a:pt x="0" y="503108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150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531FE63-D719-8C52-7F90-A326AA766D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64841" cy="8155534"/>
          </a:xfrm>
          <a:custGeom>
            <a:avLst/>
            <a:gdLst>
              <a:gd name="connsiteX0" fmla="*/ 0 w 6864841"/>
              <a:gd name="connsiteY0" fmla="*/ 0 h 8155534"/>
              <a:gd name="connsiteX1" fmla="*/ 4842154 w 6864841"/>
              <a:gd name="connsiteY1" fmla="*/ 0 h 8155534"/>
              <a:gd name="connsiteX2" fmla="*/ 5182345 w 6864841"/>
              <a:gd name="connsiteY2" fmla="*/ 142014 h 8155534"/>
              <a:gd name="connsiteX3" fmla="*/ 6722892 w 6864841"/>
              <a:gd name="connsiteY3" fmla="*/ 1681601 h 8155534"/>
              <a:gd name="connsiteX4" fmla="*/ 6864841 w 6864841"/>
              <a:gd name="connsiteY4" fmla="*/ 2024171 h 8155534"/>
              <a:gd name="connsiteX5" fmla="*/ 6864841 w 6864841"/>
              <a:gd name="connsiteY5" fmla="*/ 8155534 h 8155534"/>
              <a:gd name="connsiteX6" fmla="*/ 1333686 w 6864841"/>
              <a:gd name="connsiteY6" fmla="*/ 8155534 h 8155534"/>
              <a:gd name="connsiteX7" fmla="*/ 1142767 w 6864841"/>
              <a:gd name="connsiteY7" fmla="*/ 7964733 h 8155534"/>
              <a:gd name="connsiteX8" fmla="*/ 951848 w 6864841"/>
              <a:gd name="connsiteY8" fmla="*/ 7773934 h 8155534"/>
              <a:gd name="connsiteX9" fmla="*/ 0 w 6864841"/>
              <a:gd name="connsiteY9" fmla="*/ 7773934 h 815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4841" h="8155534">
                <a:moveTo>
                  <a:pt x="0" y="0"/>
                </a:moveTo>
                <a:lnTo>
                  <a:pt x="4842154" y="0"/>
                </a:lnTo>
                <a:cubicBezTo>
                  <a:pt x="4969764" y="686"/>
                  <a:pt x="5092034" y="51759"/>
                  <a:pt x="5182345" y="142014"/>
                </a:cubicBezTo>
                <a:lnTo>
                  <a:pt x="6722892" y="1681601"/>
                </a:lnTo>
                <a:cubicBezTo>
                  <a:pt x="6813813" y="1772465"/>
                  <a:pt x="6864841" y="1895650"/>
                  <a:pt x="6864841" y="2024171"/>
                </a:cubicBezTo>
                <a:lnTo>
                  <a:pt x="6864841" y="8155534"/>
                </a:lnTo>
                <a:lnTo>
                  <a:pt x="1333686" y="8155534"/>
                </a:lnTo>
                <a:cubicBezTo>
                  <a:pt x="1228273" y="8155534"/>
                  <a:pt x="1142767" y="8070082"/>
                  <a:pt x="1142767" y="7964733"/>
                </a:cubicBezTo>
                <a:cubicBezTo>
                  <a:pt x="1142767" y="7859386"/>
                  <a:pt x="1057262" y="7773934"/>
                  <a:pt x="951848" y="7773934"/>
                </a:cubicBezTo>
                <a:lnTo>
                  <a:pt x="0" y="7773934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516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62DC79-5542-A85D-AC0F-937F78ADCB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740085"/>
            <a:ext cx="14631239" cy="5412333"/>
          </a:xfrm>
          <a:custGeom>
            <a:avLst/>
            <a:gdLst>
              <a:gd name="connsiteX0" fmla="*/ 8687848 w 14631239"/>
              <a:gd name="connsiteY0" fmla="*/ 0 h 5412333"/>
              <a:gd name="connsiteX1" fmla="*/ 14631239 w 14631239"/>
              <a:gd name="connsiteY1" fmla="*/ 0 h 5412333"/>
              <a:gd name="connsiteX2" fmla="*/ 14631239 w 14631239"/>
              <a:gd name="connsiteY2" fmla="*/ 5412333 h 5412333"/>
              <a:gd name="connsiteX3" fmla="*/ 1326958 w 14631239"/>
              <a:gd name="connsiteY3" fmla="*/ 5412333 h 5412333"/>
              <a:gd name="connsiteX4" fmla="*/ 1136030 w 14631239"/>
              <a:gd name="connsiteY4" fmla="*/ 5221519 h 5412333"/>
              <a:gd name="connsiteX5" fmla="*/ 945103 w 14631239"/>
              <a:gd name="connsiteY5" fmla="*/ 5030704 h 5412333"/>
              <a:gd name="connsiteX6" fmla="*/ 0 w 14631239"/>
              <a:gd name="connsiteY6" fmla="*/ 5030704 h 5412333"/>
              <a:gd name="connsiteX7" fmla="*/ 0 w 14631239"/>
              <a:gd name="connsiteY7" fmla="*/ 2743674 h 5412333"/>
              <a:gd name="connsiteX8" fmla="*/ 7788133 w 14631239"/>
              <a:gd name="connsiteY8" fmla="*/ 2743674 h 5412333"/>
              <a:gd name="connsiteX9" fmla="*/ 8245810 w 14631239"/>
              <a:gd name="connsiteY9" fmla="*/ 2282380 h 5412333"/>
              <a:gd name="connsiteX10" fmla="*/ 8230172 w 14631239"/>
              <a:gd name="connsiteY10" fmla="*/ 461294 h 5412333"/>
              <a:gd name="connsiteX11" fmla="*/ 8687848 w 14631239"/>
              <a:gd name="connsiteY11" fmla="*/ 0 h 541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1239" h="5412333">
                <a:moveTo>
                  <a:pt x="8687848" y="0"/>
                </a:moveTo>
                <a:lnTo>
                  <a:pt x="14631239" y="0"/>
                </a:lnTo>
                <a:lnTo>
                  <a:pt x="14631239" y="5412333"/>
                </a:lnTo>
                <a:lnTo>
                  <a:pt x="1326958" y="5412333"/>
                </a:lnTo>
                <a:cubicBezTo>
                  <a:pt x="1221463" y="5412333"/>
                  <a:pt x="1136030" y="5326875"/>
                  <a:pt x="1136030" y="5221519"/>
                </a:cubicBezTo>
                <a:cubicBezTo>
                  <a:pt x="1136030" y="5116163"/>
                  <a:pt x="1050521" y="5030704"/>
                  <a:pt x="945103" y="5030704"/>
                </a:cubicBezTo>
                <a:lnTo>
                  <a:pt x="0" y="5030704"/>
                </a:lnTo>
                <a:lnTo>
                  <a:pt x="0" y="2743674"/>
                </a:lnTo>
                <a:lnTo>
                  <a:pt x="7788133" y="2743674"/>
                </a:lnTo>
                <a:cubicBezTo>
                  <a:pt x="8042448" y="2743674"/>
                  <a:pt x="8248022" y="2536545"/>
                  <a:pt x="8245810" y="2282380"/>
                </a:cubicBezTo>
                <a:lnTo>
                  <a:pt x="8230172" y="461294"/>
                </a:lnTo>
                <a:cubicBezTo>
                  <a:pt x="8228037" y="207205"/>
                  <a:pt x="8433533" y="0"/>
                  <a:pt x="8687848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8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Ma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F05316-6BAC-DA29-DE1D-3BFFFBBE59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24D1018A-25A6-8143-D5F8-88B027E0DB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A9DBDF-71E9-575D-F48C-528948F943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4400" y="7037070"/>
            <a:ext cx="1828800" cy="55578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E2A3824-1500-E93B-424C-642F2C6A3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219200"/>
            <a:ext cx="7315200" cy="2362200"/>
          </a:xfrm>
        </p:spPr>
        <p:txBody>
          <a:bodyPr anchor="t">
            <a:normAutofit/>
          </a:bodyPr>
          <a:lstStyle>
            <a:lvl1pPr>
              <a:defRPr sz="5400" b="0" i="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DD10460-D186-00CC-D7F6-B597350F04B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400" y="1219200"/>
            <a:ext cx="1828800" cy="228600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XX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2EABC7A-7E7C-2053-259A-A1E85F56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99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J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F05316-6BAC-DA29-DE1D-3BFFFBBE59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988A94B1-3780-F194-A0D1-782A9D776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64B7FD-6A97-FA81-2C5B-46444FB8A9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4400" y="7037070"/>
            <a:ext cx="1828800" cy="55578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A93C3AE-B5A9-5228-80AB-182FBF79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219200"/>
            <a:ext cx="7315200" cy="2362200"/>
          </a:xfrm>
        </p:spPr>
        <p:txBody>
          <a:bodyPr anchor="t">
            <a:normAutofit/>
          </a:bodyPr>
          <a:lstStyle>
            <a:lvl1pPr>
              <a:defRPr sz="5400" b="0" i="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A36A4C35-DFC9-3D5A-4949-DEDAA6F63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F9BA959-9936-481D-64AF-44E81B4122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400" y="1219200"/>
            <a:ext cx="1828800" cy="228600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XX</a:t>
            </a:r>
          </a:p>
        </p:txBody>
      </p:sp>
    </p:spTree>
    <p:extLst>
      <p:ext uri="{BB962C8B-B14F-4D97-AF65-F5344CB8AC3E}">
        <p14:creationId xmlns:p14="http://schemas.microsoft.com/office/powerpoint/2010/main" val="607834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F05316-6BAC-DA29-DE1D-3BFFFBBE59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D1018A-25A6-8143-D5F8-88B027E0DB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D645F35-C913-169A-B2B6-A90D5C950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219200"/>
            <a:ext cx="7315200" cy="2362200"/>
          </a:xfrm>
        </p:spPr>
        <p:txBody>
          <a:bodyPr anchor="t">
            <a:normAutofit/>
          </a:bodyPr>
          <a:lstStyle>
            <a:lvl1pPr>
              <a:defRPr sz="5400" b="0" i="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B1A4E7F-2790-C153-0251-FC1152CBA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1B140E-9847-F6E6-4BC6-4A3021A823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4400" y="7037070"/>
            <a:ext cx="1828800" cy="555784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57E6FD-AD8E-C2D3-8B4F-6AE8BBEC167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400" y="1219200"/>
            <a:ext cx="1828800" cy="228600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XX</a:t>
            </a:r>
          </a:p>
        </p:txBody>
      </p:sp>
    </p:spTree>
    <p:extLst>
      <p:ext uri="{BB962C8B-B14F-4D97-AF65-F5344CB8AC3E}">
        <p14:creationId xmlns:p14="http://schemas.microsoft.com/office/powerpoint/2010/main" val="3571395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Tam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F05316-6BAC-DA29-DE1D-3BFFFBBE59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0CBFBD9C-009E-B3A3-B944-46AF3A5A27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9AAAFAC-600E-B996-5102-E124BBEF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714021" y="7620000"/>
            <a:ext cx="459179" cy="43815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8C0512-3830-208F-2A82-65E5656BB0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4400" y="7037070"/>
            <a:ext cx="1828800" cy="55578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40F01AB-71A2-2640-5DB0-D77134D3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219200"/>
            <a:ext cx="8229600" cy="2362200"/>
          </a:xfrm>
        </p:spPr>
        <p:txBody>
          <a:bodyPr anchor="t">
            <a:normAutofit/>
          </a:bodyPr>
          <a:lstStyle>
            <a:lvl1pPr>
              <a:defRPr sz="5400" b="0" i="0" spc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4242E24-A674-BD87-A69C-8D5E8B6FA8B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400" y="1219200"/>
            <a:ext cx="1828800" cy="228600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200" b="1" i="0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XX</a:t>
            </a:r>
          </a:p>
        </p:txBody>
      </p:sp>
    </p:spTree>
    <p:extLst>
      <p:ext uri="{BB962C8B-B14F-4D97-AF65-F5344CB8AC3E}">
        <p14:creationId xmlns:p14="http://schemas.microsoft.com/office/powerpoint/2010/main" val="449048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447800"/>
            <a:ext cx="118872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43200"/>
            <a:ext cx="1188720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714021" y="7620000"/>
            <a:ext cx="459179" cy="438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 spc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D4F4C84-0D31-A643-82AF-CFAC5D1B56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9438D3D-9110-4E85-617F-9BDBA6DFD6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914400"/>
            <a:ext cx="4572000" cy="2286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1200"/>
              </a:spcBef>
              <a:defRPr sz="1200" b="1" i="0" spc="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68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92" r:id="rId3"/>
    <p:sldLayoutId id="2147483691" r:id="rId4"/>
    <p:sldLayoutId id="2147483724" r:id="rId5"/>
    <p:sldLayoutId id="2147483663" r:id="rId6"/>
    <p:sldLayoutId id="2147483671" r:id="rId7"/>
    <p:sldLayoutId id="2147483672" r:id="rId8"/>
    <p:sldLayoutId id="2147483673" r:id="rId9"/>
    <p:sldLayoutId id="2147483662" r:id="rId10"/>
    <p:sldLayoutId id="2147483664" r:id="rId11"/>
    <p:sldLayoutId id="2147483665" r:id="rId12"/>
    <p:sldLayoutId id="2147483674" r:id="rId13"/>
    <p:sldLayoutId id="2147483675" r:id="rId14"/>
    <p:sldLayoutId id="2147483676" r:id="rId15"/>
    <p:sldLayoutId id="2147483666" r:id="rId16"/>
    <p:sldLayoutId id="2147483667" r:id="rId17"/>
    <p:sldLayoutId id="2147483677" r:id="rId18"/>
    <p:sldLayoutId id="2147483703" r:id="rId19"/>
    <p:sldLayoutId id="2147483704" r:id="rId20"/>
    <p:sldLayoutId id="2147483705" r:id="rId21"/>
    <p:sldLayoutId id="2147483725" r:id="rId22"/>
    <p:sldLayoutId id="2147483726" r:id="rId23"/>
    <p:sldLayoutId id="2147483683" r:id="rId24"/>
    <p:sldLayoutId id="2147483700" r:id="rId25"/>
    <p:sldLayoutId id="2147483701" r:id="rId26"/>
    <p:sldLayoutId id="2147483678" r:id="rId27"/>
    <p:sldLayoutId id="2147483679" r:id="rId28"/>
    <p:sldLayoutId id="2147483680" r:id="rId29"/>
    <p:sldLayoutId id="2147483681" r:id="rId30"/>
    <p:sldLayoutId id="2147483706" r:id="rId31"/>
    <p:sldLayoutId id="2147483682" r:id="rId32"/>
    <p:sldLayoutId id="2147483684" r:id="rId33"/>
    <p:sldLayoutId id="2147483687" r:id="rId34"/>
    <p:sldLayoutId id="2147483721" r:id="rId35"/>
    <p:sldLayoutId id="2147483722" r:id="rId36"/>
    <p:sldLayoutId id="2147483720" r:id="rId37"/>
    <p:sldLayoutId id="2147483723" r:id="rId38"/>
    <p:sldLayoutId id="2147483717" r:id="rId39"/>
    <p:sldLayoutId id="2147483718" r:id="rId40"/>
    <p:sldLayoutId id="2147483719" r:id="rId41"/>
    <p:sldLayoutId id="2147483690" r:id="rId42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200" b="1" i="0" kern="1200" spc="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None/>
        <a:defRPr sz="24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1097280" rtl="0" eaLnBrk="1" latinLnBrk="0" hangingPunct="1">
        <a:lnSpc>
          <a:spcPts val="2400"/>
        </a:lnSpc>
        <a:spcBef>
          <a:spcPts val="1200"/>
        </a:spcBef>
        <a:buClr>
          <a:schemeClr val="tx2"/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1097280" rtl="0" eaLnBrk="1" latinLnBrk="0" hangingPunct="1">
        <a:lnSpc>
          <a:spcPts val="2200"/>
        </a:lnSpc>
        <a:spcBef>
          <a:spcPts val="800"/>
        </a:spcBef>
        <a:buClr>
          <a:schemeClr val="tx2"/>
        </a:buClr>
        <a:buSzPct val="100000"/>
        <a:buFont typeface="System Font Regular"/>
        <a:buChar char="◦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45920" indent="0" algn="l" defTabSz="1097280" rtl="0" eaLnBrk="1" latinLnBrk="0" hangingPunct="1">
        <a:lnSpc>
          <a:spcPts val="2000"/>
        </a:lnSpc>
        <a:spcBef>
          <a:spcPts val="6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94560" indent="0" algn="l" defTabSz="1097280" rtl="0" eaLnBrk="1" latinLnBrk="0" hangingPunct="1">
        <a:lnSpc>
          <a:spcPts val="2000"/>
        </a:lnSpc>
        <a:spcBef>
          <a:spcPts val="6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>
          <p15:clr>
            <a:srgbClr val="F26B43"/>
          </p15:clr>
        </p15:guide>
        <p15:guide id="2">
          <p15:clr>
            <a:srgbClr val="F26B43"/>
          </p15:clr>
        </p15:guide>
        <p15:guide id="3" pos="1152">
          <p15:clr>
            <a:srgbClr val="F26B43"/>
          </p15:clr>
        </p15:guide>
        <p15:guide id="4" pos="9216">
          <p15:clr>
            <a:srgbClr val="F26B43"/>
          </p15:clr>
        </p15:guide>
        <p15:guide id="5" pos="1728">
          <p15:clr>
            <a:srgbClr val="F26B43"/>
          </p15:clr>
        </p15:guide>
        <p15:guide id="6" pos="2304">
          <p15:clr>
            <a:srgbClr val="F26B43"/>
          </p15:clr>
        </p15:guide>
        <p15:guide id="7" pos="2880">
          <p15:clr>
            <a:srgbClr val="F26B43"/>
          </p15:clr>
        </p15:guide>
        <p15:guide id="8" pos="3456">
          <p15:clr>
            <a:srgbClr val="F26B43"/>
          </p15:clr>
        </p15:guide>
        <p15:guide id="9" pos="4032">
          <p15:clr>
            <a:srgbClr val="F26B43"/>
          </p15:clr>
        </p15:guide>
        <p15:guide id="10" pos="4608">
          <p15:clr>
            <a:srgbClr val="F26B43"/>
          </p15:clr>
        </p15:guide>
        <p15:guide id="11" pos="5184">
          <p15:clr>
            <a:srgbClr val="F26B43"/>
          </p15:clr>
        </p15:guide>
        <p15:guide id="12" pos="5760">
          <p15:clr>
            <a:srgbClr val="F26B43"/>
          </p15:clr>
        </p15:guide>
        <p15:guide id="13" pos="6336">
          <p15:clr>
            <a:srgbClr val="F26B43"/>
          </p15:clr>
        </p15:guide>
        <p15:guide id="14" pos="8064">
          <p15:clr>
            <a:srgbClr val="F26B43"/>
          </p15:clr>
        </p15:guide>
        <p15:guide id="15" pos="6912">
          <p15:clr>
            <a:srgbClr val="F26B43"/>
          </p15:clr>
        </p15:guide>
        <p15:guide id="16" pos="7488">
          <p15:clr>
            <a:srgbClr val="F26B43"/>
          </p15:clr>
        </p15:guide>
        <p15:guide id="17" pos="8640">
          <p15:clr>
            <a:srgbClr val="F26B43"/>
          </p15:clr>
        </p15:guide>
        <p15:guide id="18" orient="horz" pos="576">
          <p15:clr>
            <a:srgbClr val="F26B43"/>
          </p15:clr>
        </p15:guide>
        <p15:guide id="20" orient="horz" pos="1152">
          <p15:clr>
            <a:srgbClr val="F26B43"/>
          </p15:clr>
        </p15:guide>
        <p15:guide id="21" orient="horz" pos="1728">
          <p15:clr>
            <a:srgbClr val="F26B43"/>
          </p15:clr>
        </p15:guide>
        <p15:guide id="22" orient="horz" pos="4608">
          <p15:clr>
            <a:srgbClr val="F26B43"/>
          </p15:clr>
        </p15:guide>
        <p15:guide id="23" orient="horz" pos="2304">
          <p15:clr>
            <a:srgbClr val="F26B43"/>
          </p15:clr>
        </p15:guide>
        <p15:guide id="24" orient="horz" pos="2880">
          <p15:clr>
            <a:srgbClr val="F26B43"/>
          </p15:clr>
        </p15:guide>
        <p15:guide id="25" orient="horz" pos="3456">
          <p15:clr>
            <a:srgbClr val="F26B43"/>
          </p15:clr>
        </p15:guide>
        <p15:guide id="26" orient="horz" pos="40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976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707" r:id="rId3"/>
    <p:sldLayoutId id="2147483708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larkinfolab/" TargetMode="External"/><Relationship Id="rId2" Type="http://schemas.openxmlformats.org/officeDocument/2006/relationships/hyperlink" Target="https://www.linkedin.com/company/decision-crew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linkedin.com/in/slabbekoorn/" TargetMode="External"/><Relationship Id="rId4" Type="http://schemas.openxmlformats.org/officeDocument/2006/relationships/hyperlink" Target="https://www.linkedin.com/company/the-information-lab-netherland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EDAB602-CDCB-022B-56EC-C614A7494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2"/>
                </a:solidFill>
                <a:effectLst/>
              </a:rPr>
              <a:t>Q3</a:t>
            </a:r>
            <a:br>
              <a:rPr lang="en-US" b="0" i="0" dirty="0">
                <a:solidFill>
                  <a:schemeClr val="tx2"/>
                </a:solidFill>
                <a:effectLst/>
              </a:rPr>
            </a:br>
            <a:br>
              <a:rPr lang="en-US" b="0" i="0" dirty="0">
                <a:solidFill>
                  <a:schemeClr val="tx2"/>
                </a:solidFill>
                <a:effectLst/>
              </a:rPr>
            </a:br>
            <a:r>
              <a:rPr lang="en-US" b="0" i="0" dirty="0">
                <a:solidFill>
                  <a:schemeClr val="tx2"/>
                </a:solidFill>
                <a:effectLst/>
              </a:rPr>
              <a:t>Thursday </a:t>
            </a:r>
            <a:r>
              <a:rPr lang="en-US" dirty="0">
                <a:solidFill>
                  <a:schemeClr val="tx2"/>
                </a:solidFill>
              </a:rPr>
              <a:t>14</a:t>
            </a:r>
            <a:r>
              <a:rPr lang="en-US" baseline="30000" dirty="0">
                <a:solidFill>
                  <a:schemeClr val="tx2"/>
                </a:solidFill>
              </a:rPr>
              <a:t>th</a:t>
            </a:r>
            <a:r>
              <a:rPr lang="en-US" dirty="0">
                <a:solidFill>
                  <a:schemeClr val="tx2"/>
                </a:solidFill>
              </a:rPr>
              <a:t> September 2023 16:00-17:30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935AB5-A230-B7AE-1B15-5F6C364E5F91}"/>
              </a:ext>
            </a:extLst>
          </p:cNvPr>
          <p:cNvSpPr txBox="1"/>
          <p:nvPr/>
        </p:nvSpPr>
        <p:spPr>
          <a:xfrm>
            <a:off x="771896" y="2444234"/>
            <a:ext cx="100821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0" i="0" u="none" strike="noStrike" dirty="0">
                <a:solidFill>
                  <a:srgbClr val="1782C5"/>
                </a:solidFill>
                <a:effectLst/>
                <a:latin typeface="Segoe UI" panose="020B0502040204020203" pitchFamily="34" charset="0"/>
              </a:rPr>
              <a:t>Alteryx User Group NL </a:t>
            </a:r>
            <a:r>
              <a:rPr lang="en-US" sz="5400" b="0" i="0" dirty="0">
                <a:solidFill>
                  <a:srgbClr val="1782C5"/>
                </a:solidFill>
                <a:effectLst/>
                <a:latin typeface="Segoe UI" panose="020B0502040204020203" pitchFamily="34" charset="0"/>
              </a:rPr>
              <a:t>​</a:t>
            </a:r>
            <a:endParaRPr lang="en-US" sz="5400" dirty="0"/>
          </a:p>
        </p:txBody>
      </p:sp>
      <p:pic>
        <p:nvPicPr>
          <p:cNvPr id="1026" name="Picture 2" descr="emoji-timeline">
            <a:extLst>
              <a:ext uri="{FF2B5EF4-FFF2-40B4-BE49-F238E27FC236}">
                <a16:creationId xmlns:a16="http://schemas.microsoft.com/office/drawing/2014/main" id="{1D29FFFB-CBA8-1766-D89C-1CAB438DE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380" y="2359915"/>
            <a:ext cx="1091967" cy="109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485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601" y="7878815"/>
            <a:ext cx="2213748" cy="13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9"/>
              </a:lnSpc>
            </a:pPr>
            <a:r>
              <a:rPr lang="en-US" sz="899">
                <a:solidFill>
                  <a:srgbClr val="BFBFBF"/>
                </a:solidFill>
                <a:latin typeface="Arimo"/>
              </a:rPr>
              <a:t>© 2023 ALTERYX, INC. All rights reserved.</a:t>
            </a:r>
          </a:p>
        </p:txBody>
      </p:sp>
      <p:sp>
        <p:nvSpPr>
          <p:cNvPr id="3" name="Freeform 3"/>
          <p:cNvSpPr/>
          <p:nvPr/>
        </p:nvSpPr>
        <p:spPr>
          <a:xfrm>
            <a:off x="1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4" name="Freeform 4"/>
          <p:cNvSpPr/>
          <p:nvPr/>
        </p:nvSpPr>
        <p:spPr>
          <a:xfrm>
            <a:off x="1" y="7772400"/>
            <a:ext cx="14630400" cy="457200"/>
          </a:xfrm>
          <a:custGeom>
            <a:avLst/>
            <a:gdLst/>
            <a:ahLst/>
            <a:cxnLst/>
            <a:rect l="l" t="t" r="r" b="b"/>
            <a:pathLst>
              <a:path w="18288000" h="571500">
                <a:moveTo>
                  <a:pt x="0" y="0"/>
                </a:moveTo>
                <a:lnTo>
                  <a:pt x="18288000" y="0"/>
                </a:lnTo>
                <a:lnTo>
                  <a:pt x="1828800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5" name="Freeform 5"/>
          <p:cNvSpPr/>
          <p:nvPr/>
        </p:nvSpPr>
        <p:spPr>
          <a:xfrm>
            <a:off x="193945" y="7887320"/>
            <a:ext cx="752205" cy="228168"/>
          </a:xfrm>
          <a:custGeom>
            <a:avLst/>
            <a:gdLst/>
            <a:ahLst/>
            <a:cxnLst/>
            <a:rect l="l" t="t" r="r" b="b"/>
            <a:pathLst>
              <a:path w="940256" h="285210">
                <a:moveTo>
                  <a:pt x="0" y="0"/>
                </a:moveTo>
                <a:lnTo>
                  <a:pt x="940256" y="0"/>
                </a:lnTo>
                <a:lnTo>
                  <a:pt x="940256" y="285210"/>
                </a:lnTo>
                <a:lnTo>
                  <a:pt x="0" y="285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6" name="Freeform 6"/>
          <p:cNvSpPr/>
          <p:nvPr/>
        </p:nvSpPr>
        <p:spPr>
          <a:xfrm>
            <a:off x="5539740" y="2207623"/>
            <a:ext cx="3550920" cy="3550920"/>
          </a:xfrm>
          <a:custGeom>
            <a:avLst/>
            <a:gdLst/>
            <a:ahLst/>
            <a:cxnLst/>
            <a:rect l="l" t="t" r="r" b="b"/>
            <a:pathLst>
              <a:path w="4438650" h="4438650">
                <a:moveTo>
                  <a:pt x="0" y="0"/>
                </a:moveTo>
                <a:lnTo>
                  <a:pt x="4438650" y="0"/>
                </a:lnTo>
                <a:lnTo>
                  <a:pt x="4438650" y="4438650"/>
                </a:lnTo>
                <a:lnTo>
                  <a:pt x="0" y="44386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7" name="TextBox 7"/>
          <p:cNvSpPr txBox="1"/>
          <p:nvPr/>
        </p:nvSpPr>
        <p:spPr>
          <a:xfrm>
            <a:off x="1371601" y="7878815"/>
            <a:ext cx="2213748" cy="13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9"/>
              </a:lnSpc>
            </a:pPr>
            <a:r>
              <a:rPr lang="en-US" sz="899">
                <a:solidFill>
                  <a:srgbClr val="F2F2F2"/>
                </a:solidFill>
                <a:latin typeface="Arimo"/>
              </a:rPr>
              <a:t>© 2023 ALTERYX, INC. All rights reserved.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714021" y="7604761"/>
            <a:ext cx="459180" cy="144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9"/>
              </a:lnSpc>
            </a:pPr>
            <a:r>
              <a:rPr lang="en-US" sz="999">
                <a:solidFill>
                  <a:srgbClr val="FFFFFF"/>
                </a:solidFill>
                <a:latin typeface="Arial"/>
              </a:rPr>
              <a:t>14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38760" y="1147637"/>
            <a:ext cx="87440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2"/>
              </a:lnSpc>
            </a:pPr>
            <a:r>
              <a:rPr lang="en-US" sz="4400" spc="201">
                <a:solidFill>
                  <a:srgbClr val="00416B"/>
                </a:solidFill>
                <a:latin typeface="Arial Bold"/>
              </a:rPr>
              <a:t>User Group Meeting Survey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B0A2D-D6C2-B648-CE12-8B79D28AD1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6A1C4-4B11-0E6B-BC21-41FAD3F02E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9A840-A261-E8CA-457D-6D025FB5D5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Ice-breaker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1D483F-BDE3-4DAF-6A33-3ADF11D8C8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6399" y="3657600"/>
            <a:ext cx="8608741" cy="914400"/>
          </a:xfrm>
        </p:spPr>
        <p:txBody>
          <a:bodyPr/>
          <a:lstStyle/>
          <a:p>
            <a:r>
              <a:rPr lang="en-US" dirty="0"/>
              <a:t>Alteryx product update on Auto Insights by Daniel </a:t>
            </a:r>
            <a:r>
              <a:rPr lang="en-US" dirty="0" err="1"/>
              <a:t>Salway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37D10A-D44E-9B22-B824-98F5379F07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399" y="4572000"/>
            <a:ext cx="8764859" cy="914400"/>
          </a:xfrm>
        </p:spPr>
        <p:txBody>
          <a:bodyPr/>
          <a:lstStyle/>
          <a:p>
            <a:r>
              <a:rPr lang="en-US" dirty="0"/>
              <a:t>Graph database technology in Alteryx - unlock new possibilities with connected data by Amit Kumar Upadhyay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EFC7B0-BD79-02FD-57AD-13902FCD2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3EE616A-87AF-2989-965C-4BF118AB986E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66A9A7-61E9-8FA4-2A3E-9D272C05520E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FCCE0C2-27B8-D817-5D91-90916F25C098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6645B05-452B-57A5-36C3-4ECE1B461846}"/>
              </a:ext>
            </a:extLst>
          </p:cNvPr>
          <p:cNvSpPr txBox="1">
            <a:spLocks/>
          </p:cNvSpPr>
          <p:nvPr/>
        </p:nvSpPr>
        <p:spPr>
          <a:xfrm>
            <a:off x="5486400" y="5486400"/>
            <a:ext cx="8764859" cy="91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0" algn="l" defTabSz="1097280" rtl="0" eaLnBrk="1" latinLnBrk="0" hangingPunct="1">
              <a:lnSpc>
                <a:spcPts val="2400"/>
              </a:lnSpc>
              <a:spcBef>
                <a:spcPts val="12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Montserrat Medium" pitchFamily="2" charset="77"/>
                <a:ea typeface="+mn-ea"/>
                <a:cs typeface="Arial" panose="020B0604020202020204" pitchFamily="34" charset="0"/>
              </a:defRPr>
            </a:lvl2pPr>
            <a:lvl3pPr marL="1097280" indent="0" algn="l" defTabSz="1097280" rtl="0" eaLnBrk="1" latinLnBrk="0" hangingPunct="1">
              <a:lnSpc>
                <a:spcPts val="22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System Font Regular"/>
              <a:buNone/>
              <a:defRPr sz="2400" b="0" i="0" kern="1200">
                <a:solidFill>
                  <a:schemeClr val="bg1"/>
                </a:solidFill>
                <a:latin typeface="Montserrat Medium" pitchFamily="2" charset="77"/>
                <a:ea typeface="+mn-ea"/>
                <a:cs typeface="Arial" panose="020B0604020202020204" pitchFamily="34" charset="0"/>
              </a:defRPr>
            </a:lvl3pPr>
            <a:lvl4pPr marL="1645920" indent="0" algn="l" defTabSz="1097280" rtl="0" eaLnBrk="1" latinLnBrk="0" hangingPunct="1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Montserrat Medium" pitchFamily="2" charset="77"/>
                <a:ea typeface="+mn-ea"/>
                <a:cs typeface="Arial" panose="020B0604020202020204" pitchFamily="34" charset="0"/>
              </a:defRPr>
            </a:lvl4pPr>
            <a:lvl5pPr marL="2194560" indent="0" algn="l" defTabSz="1097280" rtl="0" eaLnBrk="1" latinLnBrk="0" hangingPunct="1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Montserrat Medium" pitchFamily="2" charset="77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Q&amp;A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4883B8BD-0E8C-BC48-7833-2323C3CE6747}"/>
              </a:ext>
            </a:extLst>
          </p:cNvPr>
          <p:cNvSpPr txBox="1">
            <a:spLocks/>
          </p:cNvSpPr>
          <p:nvPr/>
        </p:nvSpPr>
        <p:spPr>
          <a:xfrm>
            <a:off x="4800601" y="5486400"/>
            <a:ext cx="457200" cy="457200"/>
          </a:xfrm>
          <a:prstGeom prst="rect">
            <a:avLst/>
          </a:prstGeom>
        </p:spPr>
        <p:txBody>
          <a:bodyPr vert="horz" lIns="0" tIns="0" rIns="0" bIns="45720" rtlCol="0" anchor="ctr">
            <a:noAutofit/>
          </a:bodyPr>
          <a:lstStyle>
            <a:lvl1pPr marL="0" indent="0" algn="r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b="1" i="0" kern="1200" spc="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0" algn="l" defTabSz="1097280" rtl="0" eaLnBrk="1" latinLnBrk="0" hangingPunct="1">
              <a:lnSpc>
                <a:spcPts val="2400"/>
              </a:lnSpc>
              <a:spcBef>
                <a:spcPts val="12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097280" indent="0" algn="l" defTabSz="1097280" rtl="0" eaLnBrk="1" latinLnBrk="0" hangingPunct="1">
              <a:lnSpc>
                <a:spcPts val="22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System Font Regular"/>
              <a:buNone/>
              <a:defRPr sz="216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45920" indent="0" algn="l" defTabSz="1097280" rtl="0" eaLnBrk="1" latinLnBrk="0" hangingPunct="1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94560" indent="0" algn="l" defTabSz="1097280" rtl="0" eaLnBrk="1" latinLnBrk="0" hangingPunct="1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74320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418737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AF522046-755A-7509-37AA-3F4E2196586E}"/>
              </a:ext>
            </a:extLst>
          </p:cNvPr>
          <p:cNvSpPr txBox="1"/>
          <p:nvPr/>
        </p:nvSpPr>
        <p:spPr>
          <a:xfrm>
            <a:off x="4227615" y="2214473"/>
            <a:ext cx="7645541" cy="307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0" lvl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Times"/>
              <a:cs typeface="Times"/>
              <a:sym typeface="Times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●"/>
              <a:tabLst/>
              <a:defRPr/>
            </a:pPr>
            <a:r>
              <a:rPr lang="en-US" sz="2400" kern="0" dirty="0">
                <a:solidFill>
                  <a:schemeClr val="tx2"/>
                </a:solidFill>
                <a:ea typeface="Times"/>
                <a:cs typeface="Times"/>
                <a:sym typeface="Times"/>
              </a:rPr>
              <a:t>This meeting will be recorded and shared to the Community.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Times"/>
              <a:cs typeface="Times"/>
              <a:sym typeface="Times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●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Times"/>
              <a:cs typeface="Times"/>
              <a:sym typeface="Times"/>
            </a:endParaRPr>
          </a:p>
          <a:p>
            <a:pPr marL="457200" marR="0" lvl="0" indent="-3810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Char char="●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Times"/>
                <a:cs typeface="Times"/>
                <a:sym typeface="Times"/>
              </a:rPr>
              <a:t>Interact with us!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Times"/>
                <a:cs typeface="Times"/>
                <a:sym typeface="Times"/>
              </a:rPr>
              <a:t>Type in the chat box, share an emotion, unmute yourself and/or turn your camera on!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34C0518B-57E5-98A4-C194-5116A7C2BB15}"/>
              </a:ext>
            </a:extLst>
          </p:cNvPr>
          <p:cNvSpPr txBox="1">
            <a:spLocks/>
          </p:cNvSpPr>
          <p:nvPr/>
        </p:nvSpPr>
        <p:spPr>
          <a:xfrm>
            <a:off x="5435882" y="999201"/>
            <a:ext cx="3719993" cy="5146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indent="0" algn="l" defTabSz="1097280" rtl="0" eaLnBrk="1" latinLnBrk="0" hangingPunct="1">
              <a:lnSpc>
                <a:spcPts val="2400"/>
              </a:lnSpc>
              <a:spcBef>
                <a:spcPts val="1200"/>
              </a:spcBef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Montserrat Medium" pitchFamily="2" charset="77"/>
                <a:ea typeface="+mn-ea"/>
                <a:cs typeface="Arial" panose="020B0604020202020204" pitchFamily="34" charset="0"/>
              </a:defRPr>
            </a:lvl2pPr>
            <a:lvl3pPr marL="1097280" indent="0" algn="l" defTabSz="1097280" rtl="0" eaLnBrk="1" latinLnBrk="0" hangingPunct="1">
              <a:lnSpc>
                <a:spcPts val="2200"/>
              </a:lnSpc>
              <a:spcBef>
                <a:spcPts val="800"/>
              </a:spcBef>
              <a:buClr>
                <a:schemeClr val="tx2"/>
              </a:buClr>
              <a:buSzPct val="100000"/>
              <a:buFont typeface="System Font Regular"/>
              <a:buNone/>
              <a:defRPr sz="2400" b="0" i="0" kern="1200">
                <a:solidFill>
                  <a:schemeClr val="bg1"/>
                </a:solidFill>
                <a:latin typeface="Montserrat Medium" pitchFamily="2" charset="77"/>
                <a:ea typeface="+mn-ea"/>
                <a:cs typeface="Arial" panose="020B0604020202020204" pitchFamily="34" charset="0"/>
              </a:defRPr>
            </a:lvl3pPr>
            <a:lvl4pPr marL="1645920" indent="0" algn="l" defTabSz="1097280" rtl="0" eaLnBrk="1" latinLnBrk="0" hangingPunct="1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Montserrat Medium" pitchFamily="2" charset="77"/>
                <a:ea typeface="+mn-ea"/>
                <a:cs typeface="Arial" panose="020B0604020202020204" pitchFamily="34" charset="0"/>
              </a:defRPr>
            </a:lvl4pPr>
            <a:lvl5pPr marL="2194560" indent="0" algn="l" defTabSz="1097280" rtl="0" eaLnBrk="1" latinLnBrk="0" hangingPunct="1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bg1"/>
                </a:solidFill>
                <a:latin typeface="Montserrat Medium" pitchFamily="2" charset="77"/>
                <a:ea typeface="+mn-ea"/>
                <a:cs typeface="Arial" panose="020B0604020202020204" pitchFamily="34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accent1"/>
                </a:solidFill>
              </a:rPr>
              <a:t>HOUSEKEEPING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31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AAE628-4B31-A4D9-73EB-BF0A7DAE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4C84-0D31-A643-82AF-CFAC5D1B561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3E41370-7327-DAA7-0EDC-ED82058C9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14" y="1092978"/>
            <a:ext cx="10198109" cy="628944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Let’s quiz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791DD26-97CC-F80C-9851-E3F92F3EA033}"/>
              </a:ext>
            </a:extLst>
          </p:cNvPr>
          <p:cNvSpPr txBox="1">
            <a:spLocks/>
          </p:cNvSpPr>
          <p:nvPr/>
        </p:nvSpPr>
        <p:spPr>
          <a:xfrm>
            <a:off x="540515" y="5532370"/>
            <a:ext cx="3900856" cy="6289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214F60B-134F-FCDF-C791-A370A9FD8130}"/>
              </a:ext>
            </a:extLst>
          </p:cNvPr>
          <p:cNvSpPr txBox="1">
            <a:spLocks/>
          </p:cNvSpPr>
          <p:nvPr/>
        </p:nvSpPr>
        <p:spPr>
          <a:xfrm>
            <a:off x="540514" y="2998202"/>
            <a:ext cx="6384393" cy="3257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spc="135" dirty="0">
                <a:solidFill>
                  <a:srgbClr val="0080CB"/>
                </a:solidFill>
                <a:latin typeface="Arial Bold"/>
              </a:rPr>
              <a:t>Click link in chat</a:t>
            </a:r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031353C2-7CE0-6564-AC31-7C216E1B80DB}"/>
              </a:ext>
            </a:extLst>
          </p:cNvPr>
          <p:cNvSpPr/>
          <p:nvPr/>
        </p:nvSpPr>
        <p:spPr>
          <a:xfrm>
            <a:off x="5661839" y="1227576"/>
            <a:ext cx="9756648" cy="6587689"/>
          </a:xfrm>
          <a:custGeom>
            <a:avLst/>
            <a:gdLst/>
            <a:ahLst/>
            <a:cxnLst/>
            <a:rect l="l" t="t" r="r" b="b"/>
            <a:pathLst>
              <a:path w="12195810" h="8234611">
                <a:moveTo>
                  <a:pt x="0" y="0"/>
                </a:moveTo>
                <a:lnTo>
                  <a:pt x="12195810" y="0"/>
                </a:lnTo>
                <a:lnTo>
                  <a:pt x="12195810" y="8234611"/>
                </a:lnTo>
                <a:lnTo>
                  <a:pt x="0" y="8234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NL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FC48B7C9-7507-6BCD-634C-BDD6E16C702D}"/>
              </a:ext>
            </a:extLst>
          </p:cNvPr>
          <p:cNvSpPr/>
          <p:nvPr/>
        </p:nvSpPr>
        <p:spPr>
          <a:xfrm>
            <a:off x="7579418" y="2136677"/>
            <a:ext cx="5904020" cy="3466874"/>
          </a:xfrm>
          <a:custGeom>
            <a:avLst/>
            <a:gdLst/>
            <a:ahLst/>
            <a:cxnLst/>
            <a:rect l="l" t="t" r="r" b="b"/>
            <a:pathLst>
              <a:path w="7380025" h="4333592">
                <a:moveTo>
                  <a:pt x="0" y="0"/>
                </a:moveTo>
                <a:lnTo>
                  <a:pt x="7380025" y="0"/>
                </a:lnTo>
                <a:lnTo>
                  <a:pt x="7380025" y="4333593"/>
                </a:lnTo>
                <a:lnTo>
                  <a:pt x="0" y="4333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705" b="-11705"/>
            </a:stretch>
          </a:blipFill>
        </p:spPr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6178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AAE628-4B31-A4D9-73EB-BF0A7DAE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4C84-0D31-A643-82AF-CFAC5D1B561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3E41370-7327-DAA7-0EDC-ED82058C9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14" y="1092978"/>
            <a:ext cx="10198109" cy="628944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Alteryx product update on Auto Insights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791DD26-97CC-F80C-9851-E3F92F3EA033}"/>
              </a:ext>
            </a:extLst>
          </p:cNvPr>
          <p:cNvSpPr txBox="1">
            <a:spLocks/>
          </p:cNvSpPr>
          <p:nvPr/>
        </p:nvSpPr>
        <p:spPr>
          <a:xfrm>
            <a:off x="540515" y="5532370"/>
            <a:ext cx="3900856" cy="6289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Daniel </a:t>
            </a:r>
            <a:r>
              <a:rPr lang="en-US" dirty="0" err="1">
                <a:solidFill>
                  <a:schemeClr val="accent1"/>
                </a:solidFill>
              </a:rPr>
              <a:t>Salway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214F60B-134F-FCDF-C791-A370A9FD8130}"/>
              </a:ext>
            </a:extLst>
          </p:cNvPr>
          <p:cNvSpPr txBox="1">
            <a:spLocks/>
          </p:cNvSpPr>
          <p:nvPr/>
        </p:nvSpPr>
        <p:spPr>
          <a:xfrm>
            <a:off x="540515" y="6161314"/>
            <a:ext cx="3900856" cy="6289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Alteryx</a:t>
            </a:r>
          </a:p>
        </p:txBody>
      </p:sp>
    </p:spTree>
    <p:extLst>
      <p:ext uri="{BB962C8B-B14F-4D97-AF65-F5344CB8AC3E}">
        <p14:creationId xmlns:p14="http://schemas.microsoft.com/office/powerpoint/2010/main" val="705412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AAE628-4B31-A4D9-73EB-BF0A7DAE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4C84-0D31-A643-82AF-CFAC5D1B561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3E41370-7327-DAA7-0EDC-ED82058C9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15" y="1092978"/>
            <a:ext cx="9707456" cy="628944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Graph database technology in Alteryx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791DD26-97CC-F80C-9851-E3F92F3EA033}"/>
              </a:ext>
            </a:extLst>
          </p:cNvPr>
          <p:cNvSpPr txBox="1">
            <a:spLocks/>
          </p:cNvSpPr>
          <p:nvPr/>
        </p:nvSpPr>
        <p:spPr>
          <a:xfrm>
            <a:off x="540514" y="5532370"/>
            <a:ext cx="5826831" cy="6289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Amit Kumar Upadhyay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214F60B-134F-FCDF-C791-A370A9FD8130}"/>
              </a:ext>
            </a:extLst>
          </p:cNvPr>
          <p:cNvSpPr txBox="1">
            <a:spLocks/>
          </p:cNvSpPr>
          <p:nvPr/>
        </p:nvSpPr>
        <p:spPr>
          <a:xfrm>
            <a:off x="540515" y="6161314"/>
            <a:ext cx="3900856" cy="6289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err="1">
                <a:solidFill>
                  <a:schemeClr val="accent1"/>
                </a:solidFill>
              </a:rPr>
              <a:t>LARKinfolab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102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AAE628-4B31-A4D9-73EB-BF0A7DAE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4C84-0D31-A643-82AF-CFAC5D1B561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3E41370-7327-DAA7-0EDC-ED82058C9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15" y="1092978"/>
            <a:ext cx="9707456" cy="628944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</a:rPr>
              <a:t>(Optional) Testing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791DD26-97CC-F80C-9851-E3F92F3EA033}"/>
              </a:ext>
            </a:extLst>
          </p:cNvPr>
          <p:cNvSpPr txBox="1">
            <a:spLocks/>
          </p:cNvSpPr>
          <p:nvPr/>
        </p:nvSpPr>
        <p:spPr>
          <a:xfrm>
            <a:off x="540514" y="5532370"/>
            <a:ext cx="5826831" cy="6289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You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214F60B-134F-FCDF-C791-A370A9FD8130}"/>
              </a:ext>
            </a:extLst>
          </p:cNvPr>
          <p:cNvSpPr txBox="1">
            <a:spLocks/>
          </p:cNvSpPr>
          <p:nvPr/>
        </p:nvSpPr>
        <p:spPr>
          <a:xfrm>
            <a:off x="540514" y="6161314"/>
            <a:ext cx="4972779" cy="6289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Break-out sessions</a:t>
            </a:r>
          </a:p>
        </p:txBody>
      </p:sp>
      <p:pic>
        <p:nvPicPr>
          <p:cNvPr id="1028" name="Picture 4" descr="Tool Mastery l Formula - Alteryx Community formule formel">
            <a:extLst>
              <a:ext uri="{FF2B5EF4-FFF2-40B4-BE49-F238E27FC236}">
                <a16:creationId xmlns:a16="http://schemas.microsoft.com/office/drawing/2014/main" id="{D1A1299E-28AA-2516-C37C-5EFD22B08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31" y="2070510"/>
            <a:ext cx="3461860" cy="346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84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4C9A28-DA24-A726-B8BB-4A9780FE5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4C84-0D31-A643-82AF-CFAC5D1B561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53260E2-8B84-7EB4-3D6E-D1E383F624C8}"/>
              </a:ext>
            </a:extLst>
          </p:cNvPr>
          <p:cNvSpPr txBox="1">
            <a:spLocks/>
          </p:cNvSpPr>
          <p:nvPr/>
        </p:nvSpPr>
        <p:spPr>
          <a:xfrm>
            <a:off x="706769" y="722939"/>
            <a:ext cx="2190810" cy="123444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i="0" kern="1200" spc="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428536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4C9A28-DA24-A726-B8BB-4A9780FE5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F4C84-0D31-A643-82AF-CFAC5D1B561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53260E2-8B84-7EB4-3D6E-D1E383F624C8}"/>
              </a:ext>
            </a:extLst>
          </p:cNvPr>
          <p:cNvSpPr txBox="1">
            <a:spLocks/>
          </p:cNvSpPr>
          <p:nvPr/>
        </p:nvSpPr>
        <p:spPr>
          <a:xfrm>
            <a:off x="706768" y="722939"/>
            <a:ext cx="3006587" cy="123444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i="0" kern="1200" spc="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The end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D5A687C8-2D47-24AF-6CF4-86EB2EECCC79}"/>
              </a:ext>
            </a:extLst>
          </p:cNvPr>
          <p:cNvSpPr txBox="1"/>
          <p:nvPr/>
        </p:nvSpPr>
        <p:spPr>
          <a:xfrm>
            <a:off x="490664" y="4129796"/>
            <a:ext cx="3807047" cy="624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4511" lvl="1" indent="-397256" defTabSz="731520">
              <a:lnSpc>
                <a:spcPts val="5151"/>
              </a:lnSpc>
              <a:buFont typeface="Arial"/>
              <a:buChar char="•"/>
            </a:pPr>
            <a:r>
              <a:rPr lang="en-US" sz="3679" dirty="0">
                <a:solidFill>
                  <a:srgbClr val="FFFFFF"/>
                </a:solidFill>
                <a:latin typeface="Arim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Decision Crew</a:t>
            </a:r>
            <a:endParaRPr lang="en-US" sz="3679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2B6BB38E-B1CD-969F-369C-1A40C777A5EB}"/>
              </a:ext>
            </a:extLst>
          </p:cNvPr>
          <p:cNvSpPr txBox="1"/>
          <p:nvPr/>
        </p:nvSpPr>
        <p:spPr>
          <a:xfrm>
            <a:off x="6144323" y="4129796"/>
            <a:ext cx="3392614" cy="624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4511" lvl="1" indent="-397256" defTabSz="731520">
              <a:lnSpc>
                <a:spcPts val="5151"/>
              </a:lnSpc>
              <a:buFont typeface="Arial"/>
              <a:buChar char="•"/>
            </a:pPr>
            <a:r>
              <a:rPr lang="en-US" sz="3679" dirty="0" err="1">
                <a:solidFill>
                  <a:srgbClr val="FFFFFF"/>
                </a:solidFill>
                <a:latin typeface="Arim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LARKinfolab</a:t>
            </a:r>
            <a:endParaRPr lang="en-US" sz="3679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053DBD57-359B-1E6A-552F-4D52BB268342}"/>
              </a:ext>
            </a:extLst>
          </p:cNvPr>
          <p:cNvSpPr txBox="1"/>
          <p:nvPr/>
        </p:nvSpPr>
        <p:spPr>
          <a:xfrm>
            <a:off x="490664" y="4969791"/>
            <a:ext cx="5937790" cy="624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4511" lvl="1" indent="-397256" defTabSz="731520">
              <a:lnSpc>
                <a:spcPts val="5151"/>
              </a:lnSpc>
              <a:buFont typeface="Arial"/>
              <a:buChar char="•"/>
            </a:pPr>
            <a:r>
              <a:rPr lang="en-US" sz="3679" dirty="0">
                <a:solidFill>
                  <a:srgbClr val="FFFFFF"/>
                </a:solidFill>
                <a:latin typeface="Arimo"/>
                <a:hlinkClick r:id="rId4" tooltip="https://www.linkedin.com/company/the-information-lab-netherland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Information Labs NL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EA5C1-9B7C-7256-1CB3-10C8EBE25990}"/>
              </a:ext>
            </a:extLst>
          </p:cNvPr>
          <p:cNvSpPr txBox="1"/>
          <p:nvPr/>
        </p:nvSpPr>
        <p:spPr>
          <a:xfrm>
            <a:off x="6144323" y="5020386"/>
            <a:ext cx="5937790" cy="624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4511" lvl="1" indent="-397256" defTabSz="731520">
              <a:lnSpc>
                <a:spcPts val="5151"/>
              </a:lnSpc>
              <a:buFont typeface="Arial"/>
              <a:buChar char="•"/>
            </a:pPr>
            <a:r>
              <a:rPr lang="en-US" sz="3679" dirty="0">
                <a:solidFill>
                  <a:srgbClr val="FFFFFF"/>
                </a:solidFill>
                <a:latin typeface="Arimo"/>
                <a:hlinkClick r:id="rId5" tooltip="https://www.linkedin.com/company/the-information-lab-netherland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YX Stable</a:t>
            </a:r>
            <a:endParaRPr lang="en-US" sz="3679" dirty="0">
              <a:solidFill>
                <a:srgbClr val="FFFFFF"/>
              </a:solidFill>
              <a:latin typeface="Arimo"/>
              <a:hlinkClick r:id="rId4" tooltip="https://www.linkedin.com/company/the-information-lab-netherlands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2D56B5-BF93-C2EB-6344-FDA2B4956DC4}"/>
              </a:ext>
            </a:extLst>
          </p:cNvPr>
          <p:cNvSpPr txBox="1"/>
          <p:nvPr/>
        </p:nvSpPr>
        <p:spPr>
          <a:xfrm>
            <a:off x="706767" y="1833952"/>
            <a:ext cx="11648783" cy="114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31520" rtl="0" eaLnBrk="1" fontAlgn="auto" latinLnBrk="0" hangingPunct="1">
              <a:lnSpc>
                <a:spcPts val="4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5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Let's stay connected! Follow us on LinkedIn for community &amp; Alteryx updates: </a:t>
            </a:r>
          </a:p>
        </p:txBody>
      </p:sp>
    </p:spTree>
    <p:extLst>
      <p:ext uri="{BB962C8B-B14F-4D97-AF65-F5344CB8AC3E}">
        <p14:creationId xmlns:p14="http://schemas.microsoft.com/office/powerpoint/2010/main" val="66280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lteryx">
      <a:dk1>
        <a:srgbClr val="00263E"/>
      </a:dk1>
      <a:lt1>
        <a:srgbClr val="FFFFFF"/>
      </a:lt1>
      <a:dk2>
        <a:srgbClr val="0080CB"/>
      </a:dk2>
      <a:lt2>
        <a:srgbClr val="FFFFFF"/>
      </a:lt2>
      <a:accent1>
        <a:srgbClr val="0080CB"/>
      </a:accent1>
      <a:accent2>
        <a:srgbClr val="FF9B18"/>
      </a:accent2>
      <a:accent3>
        <a:srgbClr val="00BD88"/>
      </a:accent3>
      <a:accent4>
        <a:srgbClr val="FF4347"/>
      </a:accent4>
      <a:accent5>
        <a:srgbClr val="00664E"/>
      </a:accent5>
      <a:accent6>
        <a:srgbClr val="00263E"/>
      </a:accent6>
      <a:hlink>
        <a:srgbClr val="0080CB"/>
      </a:hlink>
      <a:folHlink>
        <a:srgbClr val="BA0000"/>
      </a:folHlink>
    </a:clrScheme>
    <a:fontScheme name="Alteryx">
      <a:majorFont>
        <a:latin typeface="Arial Bold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Regular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teryx_Corporate_Template_V2" id="{EB8BA968-149D-A64A-BF1E-DDBDB0A2E2D8}" vid="{A05514E9-1B92-7A4E-95AF-5D1F29040D76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teryx_Corporate_Template_V2" id="{EB8BA968-149D-A64A-BF1E-DDBDB0A2E2D8}" vid="{D3E426D6-5A2A-9F4F-8E27-42BB2B3B1A7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F5775765D4A548A91EE1BA1AFD48B9" ma:contentTypeVersion="4" ma:contentTypeDescription="Create a new document." ma:contentTypeScope="" ma:versionID="21a31c82a4de4286d579b05c296bd8e0">
  <xsd:schema xmlns:xsd="http://www.w3.org/2001/XMLSchema" xmlns:xs="http://www.w3.org/2001/XMLSchema" xmlns:p="http://schemas.microsoft.com/office/2006/metadata/properties" xmlns:ns2="1516452b-cbc2-4bdd-ad38-f3c586986694" xmlns:ns3="616ec9a8-c0a6-4b42-a1e4-969bdc6b8ccc" targetNamespace="http://schemas.microsoft.com/office/2006/metadata/properties" ma:root="true" ma:fieldsID="8c03c393db7be8d6d88d3dd7d9374c6c" ns2:_="" ns3:_="">
    <xsd:import namespace="1516452b-cbc2-4bdd-ad38-f3c586986694"/>
    <xsd:import namespace="616ec9a8-c0a6-4b42-a1e4-969bdc6b8c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16452b-cbc2-4bdd-ad38-f3c5869866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6ec9a8-c0a6-4b42-a1e4-969bdc6b8cc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3CEAAB-7AEB-4D3C-80F9-F7EC968AE42E}">
  <ds:schemaRefs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1516452b-cbc2-4bdd-ad38-f3c586986694"/>
    <ds:schemaRef ds:uri="http://www.w3.org/XML/1998/namespace"/>
    <ds:schemaRef ds:uri="http://schemas.microsoft.com/office/infopath/2007/PartnerControls"/>
    <ds:schemaRef ds:uri="616ec9a8-c0a6-4b42-a1e4-969bdc6b8ccc"/>
  </ds:schemaRefs>
</ds:datastoreItem>
</file>

<file path=customXml/itemProps2.xml><?xml version="1.0" encoding="utf-8"?>
<ds:datastoreItem xmlns:ds="http://schemas.openxmlformats.org/officeDocument/2006/customXml" ds:itemID="{659FB656-9D48-49B0-A81E-7ECB48DA8B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16452b-cbc2-4bdd-ad38-f3c586986694"/>
    <ds:schemaRef ds:uri="616ec9a8-c0a6-4b42-a1e4-969bdc6b8c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DF1A130-165B-49AF-8C42-81CAD33A45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Alteryx_Corporate_Template_V2</Template>
  <TotalTime>0</TotalTime>
  <Words>190</Words>
  <Application>Microsoft Office PowerPoint</Application>
  <PresentationFormat>Custom</PresentationFormat>
  <Paragraphs>50</Paragraphs>
  <Slides>10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Arial Bold</vt:lpstr>
      <vt:lpstr>Arial Regular</vt:lpstr>
      <vt:lpstr>Arimo</vt:lpstr>
      <vt:lpstr>Calibri</vt:lpstr>
      <vt:lpstr>Montserrat</vt:lpstr>
      <vt:lpstr>Montserrat Medium</vt:lpstr>
      <vt:lpstr>Segoe UI</vt:lpstr>
      <vt:lpstr>System Font Regular</vt:lpstr>
      <vt:lpstr>Office Theme</vt:lpstr>
      <vt:lpstr>1_Office Theme</vt:lpstr>
      <vt:lpstr>PowerPoint Presentation</vt:lpstr>
      <vt:lpstr>AGENDA</vt:lpstr>
      <vt:lpstr>PowerPoint Presentation</vt:lpstr>
      <vt:lpstr>Let’s quiz</vt:lpstr>
      <vt:lpstr>Alteryx product update on Auto Insights </vt:lpstr>
      <vt:lpstr>Graph database technology in Alteryx </vt:lpstr>
      <vt:lpstr>(Optional) Testing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 TO TYPOGRAPHY</dc:title>
  <dc:creator>Amabel Yeung</dc:creator>
  <cp:lastModifiedBy>Reinier Slabbekoorn</cp:lastModifiedBy>
  <cp:revision>14</cp:revision>
  <dcterms:created xsi:type="dcterms:W3CDTF">2022-07-18T18:08:24Z</dcterms:created>
  <dcterms:modified xsi:type="dcterms:W3CDTF">2023-09-14T14:33:04Z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0x010100BCF5775765D4A548A91EE1BA1AFD48B9</vt:lpwstr>
  </property>
</Properties>
</file>